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71227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днем дождь. Ветер ночью 9-14, порывы 15-20 м/с, днем 5-10 м/с. Температура воздуха ночью 9-11,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57515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22654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3588</cp:revision>
  <cp:lastPrinted>2021-07-01T03:56:27Z</cp:lastPrinted>
  <dcterms:created xsi:type="dcterms:W3CDTF">2018-03-27T06:03:00Z</dcterms:created>
  <dcterms:modified xsi:type="dcterms:W3CDTF">2025-04-20T06:55:11Z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