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30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5200772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796075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апреля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1161" y="208543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20 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днем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южный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0, порывы 15-20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3137679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97100" y="220436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296" y="310905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23542</TotalTime>
  <Words>703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3680</cp:revision>
  <cp:lastPrinted>2021-10-18T15:52:53Z</cp:lastPrinted>
  <dcterms:created xsi:type="dcterms:W3CDTF">2018-03-27T06:03:00Z</dcterms:created>
  <dcterms:modified xsi:type="dcterms:W3CDTF">2025-04-20T07:13:25Z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