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870" y="10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746530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110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7246576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dirty="0">
                <a:solidFill>
                  <a:srgbClr val="000000"/>
                </a:solidFill>
                <a:latin typeface="Times New Roman"/>
              </a:rPr>
              <a:t>өшпелі бұлтты, жауын-шашынсыз. Жел </a:t>
            </a:r>
            <a:r>
              <a:rPr lang="kk-KZ" sz="1100" dirty="0" smtClean="0">
                <a:solidFill>
                  <a:srgbClr val="000000"/>
                </a:solidFill>
                <a:latin typeface="Times New Roman"/>
              </a:rPr>
              <a:t>оңтүстік-батыстан </a:t>
            </a:r>
            <a:r>
              <a:rPr lang="kk-KZ" sz="1100" dirty="0">
                <a:solidFill>
                  <a:srgbClr val="000000"/>
                </a:solidFill>
                <a:latin typeface="Times New Roman"/>
              </a:rPr>
              <a:t>соғады, күші 9-14 м/с. Ауа температурасы түнде </a:t>
            </a:r>
            <a:r>
              <a:rPr lang="kk-KZ" sz="1100" dirty="0" smtClean="0">
                <a:solidFill>
                  <a:srgbClr val="000000"/>
                </a:solidFill>
                <a:latin typeface="Times New Roman"/>
              </a:rPr>
              <a:t>11-13, </a:t>
            </a:r>
            <a:r>
              <a:rPr lang="kk-KZ" sz="1100" dirty="0">
                <a:solidFill>
                  <a:srgbClr val="000000"/>
                </a:solidFill>
                <a:latin typeface="Times New Roman"/>
              </a:rPr>
              <a:t>күндіз </a:t>
            </a:r>
            <a:r>
              <a:rPr lang="kk-KZ" sz="1100" dirty="0" smtClean="0">
                <a:solidFill>
                  <a:srgbClr val="000000"/>
                </a:solidFill>
                <a:latin typeface="Times New Roman"/>
              </a:rPr>
              <a:t>25-27 </a:t>
            </a:r>
            <a:r>
              <a:rPr lang="kk-KZ" sz="1100" dirty="0">
                <a:solidFill>
                  <a:srgbClr val="000000"/>
                </a:solidFill>
                <a:latin typeface="Times New Roman"/>
              </a:rPr>
              <a:t>градус жылы</a:t>
            </a:r>
            <a:r>
              <a:rPr lang="kk-KZ" sz="1100" dirty="0" smtClean="0">
                <a:solidFill>
                  <a:srgbClr val="000000"/>
                </a:solidFill>
                <a:latin typeface="Times New Roman"/>
              </a:rPr>
              <a:t>.</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22 </a:t>
            </a:r>
            <a:r>
              <a:rPr lang="ru-RU" sz="1200" b="1" dirty="0" smtClean="0">
                <a:solidFill>
                  <a:srgbClr val="000000"/>
                </a:solidFill>
                <a:latin typeface="Times New Roman" pitchFamily="18" charset="0"/>
                <a:cs typeface="Times New Roman" pitchFamily="18" charset="0"/>
                <a:sym typeface="+mn-ea"/>
              </a:rPr>
              <a:t>с</a:t>
            </a:r>
            <a:r>
              <a:rPr lang="kk-KZ" sz="1200" b="1" dirty="0" smtClean="0">
                <a:solidFill>
                  <a:srgbClr val="000000"/>
                </a:solidFill>
                <a:latin typeface="Times New Roman" pitchFamily="18" charset="0"/>
                <a:cs typeface="Times New Roman" pitchFamily="18" charset="0"/>
                <a:sym typeface="+mn-ea"/>
              </a:rPr>
              <a:t>әуірге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smtClean="0">
                <a:solidFill>
                  <a:srgbClr val="000000"/>
                </a:solidFill>
                <a:latin typeface="Times New Roman" panose="02020603050405020304" pitchFamily="18" charset="0"/>
                <a:cs typeface="Times New Roman" panose="02020603050405020304" pitchFamily="18" charset="0"/>
                <a:sym typeface="+mn-ea"/>
              </a:rPr>
              <a:t>сәуір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шығ</a:t>
            </a:r>
            <a:r>
              <a:rPr lang="ru-RU" sz="1100" dirty="0" err="1" smtClean="0">
                <a:latin typeface="Times New Roman" pitchFamily="18" charset="0"/>
                <a:cs typeface="Times New Roman" pitchFamily="18" charset="0"/>
              </a:rPr>
              <a:t>ыстан</a:t>
            </a:r>
            <a:r>
              <a:rPr lang="ru-RU" sz="1100" dirty="0" smtClean="0">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7-12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9</a:t>
            </a:r>
            <a:r>
              <a:rPr lang="kk-KZ" sz="1100" dirty="0" smtClean="0">
                <a:latin typeface="Times New Roman" pitchFamily="18" charset="0"/>
                <a:cs typeface="Times New Roman" pitchFamily="18" charset="0"/>
              </a:rPr>
              <a:t>-11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21 </a:t>
            </a:r>
            <a:r>
              <a:rPr lang="kk-KZ" sz="1100" b="1" dirty="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22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31230</TotalTime>
  <Words>567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6161</cp:revision>
  <cp:lastPrinted>2021-07-01T03:56:27Z</cp:lastPrinted>
  <dcterms:created xsi:type="dcterms:W3CDTF">2018-03-27T06:03:00Z</dcterms:created>
  <dcterms:modified xsi:type="dcterms:W3CDTF">2025-04-20T06:57:06Z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