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679642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20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күндіз найзағай. </a:t>
            </a:r>
            <a:r>
              <a:rPr lang="kk-KZ"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оңтүстіктен </a:t>
            </a:r>
            <a:r>
              <a:rPr lang="kk-KZ" sz="1200" dirty="0" smtClean="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8371375"/>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2275">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21588</TotalTime>
  <Words>651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3608</cp:revision>
  <cp:lastPrinted>2021-07-01T03:56:27Z</cp:lastPrinted>
  <dcterms:created xsi:type="dcterms:W3CDTF">2018-03-27T06:03:00Z</dcterms:created>
  <dcterms:modified xsi:type="dcterms:W3CDTF">2025-04-20T07:13:10Z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