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82260398"/>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568652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1750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9-11, күндіз </a:t>
            </a:r>
            <a:r>
              <a:rPr lang="kk-KZ" sz="1200" dirty="0" smtClean="0">
                <a:latin typeface="Times New Roman" panose="02020603050405020304" pitchFamily="18" charset="0"/>
                <a:cs typeface="Times New Roman" panose="02020603050405020304" pitchFamily="18" charset="0"/>
              </a:rPr>
              <a:t>23-25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сәуірге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10-12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5197543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smtClean="0">
                            <a:latin typeface="Times New Roman" panose="02020603050405020304" pitchFamily="18" charset="0"/>
                            <a:cs typeface="Times New Roman" panose="02020603050405020304" pitchFamily="18" charset="0"/>
                          </a:rPr>
                          <a:t>Тастаева</a:t>
                        </a:r>
                        <a:r>
                          <a:rPr lang="ru-RU" altLang="x-none" sz="800" b="0" dirty="0" smtClean="0">
                            <a:latin typeface="Times New Roman" panose="02020603050405020304" pitchFamily="18" charset="0"/>
                            <a:cs typeface="Times New Roman" panose="02020603050405020304" pitchFamily="18" charset="0"/>
                          </a:rPr>
                          <a:t> </a:t>
                        </a:r>
                        <a:r>
                          <a:rPr lang="ru-RU" altLang="x-none" sz="800" b="0" dirty="0" smtClean="0">
                            <a:latin typeface="Times New Roman" panose="02020603050405020304" pitchFamily="18" charset="0"/>
                            <a:cs typeface="Times New Roman" panose="02020603050405020304" pitchFamily="18" charset="0"/>
                          </a:rPr>
                          <a:t>С</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15606</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3620</cp:revision>
  <cp:lastPrinted>2021-07-01T07:38:07Z</cp:lastPrinted>
  <dcterms:created xsi:type="dcterms:W3CDTF">2018-03-27T06:03:00Z</dcterms:created>
  <dcterms:modified xsi:type="dcterms:W3CDTF">2025-04-20T06:34:47Z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