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630" y="2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4178782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Көшпелі бұлтты, түнде </a:t>
            </a:r>
            <a:r>
              <a:rPr lang="ru-RU" sz="1100" dirty="0" err="1"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Солтүстіктен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11-13 градус </a:t>
            </a:r>
            <a:r>
              <a:rPr lang="kk-KZ" sz="1100" dirty="0">
                <a:latin typeface="Times New Roman" pitchFamily="18" charset="0"/>
                <a:cs typeface="Times New Roman" pitchFamily="18" charset="0"/>
              </a:rPr>
              <a:t>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21</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 (жаңбыр, қар</a:t>
            </a:r>
            <a:r>
              <a:rPr lang="kk-KZ"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rgbClr val="000000"/>
                </a:solidFill>
                <a:latin typeface="Times New Roman" pitchFamily="18" charset="0"/>
                <a:cs typeface="Times New Roman" pitchFamily="18" charset="0"/>
              </a:rPr>
              <a:t>21</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22</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16371</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6201</cp:revision>
  <cp:lastPrinted>2021-07-01T03:56:27Z</cp:lastPrinted>
  <dcterms:created xsi:type="dcterms:W3CDTF">2018-03-27T06:03:00Z</dcterms:created>
  <dcterms:modified xsi:type="dcterms:W3CDTF">2025-04-20T08:35:51Z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