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8581913"/>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м/с. Ауа температурасы түнде 9-11, күндіз 20-22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22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Шығыстан соғатын жел оңтүстік-батысқа ауысады, күші 9-14 м/с, екпіні 15-20 м/с. Ауа температурасы түнде 5-7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054832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26358</TotalTime>
  <Words>606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4801</cp:revision>
  <cp:lastPrinted>2021-07-01T07:38:07Z</cp:lastPrinted>
  <dcterms:created xsi:type="dcterms:W3CDTF">2018-03-27T06:03:00Z</dcterms:created>
  <dcterms:modified xsi:type="dcterms:W3CDTF">2025-04-20T09:10:40Z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