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2911271147"/>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110</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a:t>
                      </a:r>
                      <a:r>
                        <a:rPr lang="kk-KZ" dirty="0"/>
                        <a:t>20</a:t>
                      </a:r>
                      <a:r>
                        <a:rPr lang="ru-RU" baseline="0" dirty="0"/>
                        <a:t> </a:t>
                      </a:r>
                      <a:r>
                        <a:rPr lang="ru-RU" baseline="0" dirty="0" err="1"/>
                        <a:t>сәуір</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53000" y="115888"/>
            <a:ext cx="4817745" cy="249298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a:spAutoFit/>
          </a:bodyPr>
          <a:lstStyle/>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Астана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21 с</a:t>
            </a:r>
            <a:r>
              <a:rPr lang="kk-KZ" altLang="ru-RU" sz="1200" b="1" dirty="0">
                <a:latin typeface="Times New Roman" pitchFamily="18" charset="0"/>
                <a:cs typeface="Times New Roman" pitchFamily="18" charset="0"/>
              </a:rPr>
              <a:t>әуірге </a:t>
            </a:r>
            <a:endParaRPr lang="ru-RU" altLang="ru-RU" sz="1200" b="1" dirty="0">
              <a:latin typeface="Times New Roman" pitchFamily="18" charset="0"/>
              <a:cs typeface="Times New Roman" pitchFamily="18" charset="0"/>
            </a:endParaRP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сәуір</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20-дан 21 </a:t>
            </a:r>
            <a:r>
              <a:rPr lang="kk-KZ" altLang="ru-RU" sz="1200" b="1" dirty="0">
                <a:latin typeface="Times New Roman" pitchFamily="18" charset="0"/>
                <a:cs typeface="Times New Roman" pitchFamily="18" charset="0"/>
              </a:rPr>
              <a:t>сәуір</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20-ға </a:t>
            </a:r>
            <a:r>
              <a:rPr lang="ru-RU" altLang="ru-RU" sz="1200" b="1" dirty="0" err="1">
                <a:latin typeface="Times New Roman" pitchFamily="18" charset="0"/>
                <a:cs typeface="Times New Roman" pitchFamily="18" charset="0"/>
              </a:rPr>
              <a:t>дейін</a:t>
            </a:r>
            <a:endParaRPr lang="ru-RU" altLang="ru-RU" sz="800" b="1" dirty="0">
              <a:latin typeface="Times New Roman" pitchFamily="18" charset="0"/>
              <a:cs typeface="Times New Roman" pitchFamily="18" charset="0"/>
            </a:endParaRPr>
          </a:p>
          <a:p>
            <a:pPr indent="182563" algn="just" hangingPunct="1">
              <a:defRPr/>
            </a:pPr>
            <a:r>
              <a:rPr lang="kk-KZ" sz="1200" dirty="0">
                <a:solidFill>
                  <a:prstClr val="black"/>
                </a:solidFill>
                <a:latin typeface="Times New Roman" pitchFamily="18" charset="0"/>
                <a:cs typeface="Times New Roman" pitchFamily="18" charset="0"/>
              </a:rPr>
              <a:t>Көшпелі бұлтты,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жаңбыр</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найзағай</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күтіледі</a:t>
            </a:r>
            <a:r>
              <a:rPr lang="kk-KZ" sz="1200" dirty="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О</a:t>
            </a:r>
            <a:r>
              <a:rPr lang="kk-KZ" sz="1200" dirty="0">
                <a:solidFill>
                  <a:prstClr val="black"/>
                </a:solidFill>
                <a:latin typeface="Times New Roman" pitchFamily="18" charset="0"/>
                <a:cs typeface="Times New Roman" pitchFamily="18" charset="0"/>
              </a:rPr>
              <a:t>ңтүстік-батыстан соғатын жел солтүстік-шығысқа ауысады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9-14, </a:t>
            </a:r>
            <a:r>
              <a:rPr lang="ru-RU" altLang="ru-RU" sz="1200" dirty="0" err="1">
                <a:latin typeface="Times New Roman" panose="02020603050405020304" pitchFamily="18" charset="0"/>
                <a:cs typeface="Times New Roman" panose="02020603050405020304" pitchFamily="18" charset="0"/>
              </a:rPr>
              <a:t>кей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уақыттарда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екпіні</a:t>
            </a:r>
            <a:r>
              <a:rPr lang="ru-RU" altLang="ru-RU" sz="1200" dirty="0">
                <a:latin typeface="Times New Roman" panose="02020603050405020304" pitchFamily="18" charset="0"/>
                <a:cs typeface="Times New Roman" panose="02020603050405020304" pitchFamily="18" charset="0"/>
              </a:rPr>
              <a:t> 15-20 м/с. </a:t>
            </a:r>
            <a:r>
              <a:rPr lang="kk-KZ" sz="1200" dirty="0">
                <a:latin typeface="Times New Roman" pitchFamily="18" charset="0"/>
                <a:cs typeface="Times New Roman" pitchFamily="18" charset="0"/>
              </a:rPr>
              <a:t>Ауа температурасы түнде 9-11, күндіз              20-22 градус жылы.</a:t>
            </a:r>
          </a:p>
          <a:p>
            <a:pPr indent="182563" algn="just" hangingPunct="1">
              <a:defRPr/>
            </a:pPr>
            <a:endParaRPr lang="kk-KZ" sz="1200" dirty="0">
              <a:latin typeface="Times New Roman" pitchFamily="18" charset="0"/>
              <a:cs typeface="Times New Roman" pitchFamily="18" charset="0"/>
            </a:endParaRPr>
          </a:p>
          <a:p>
            <a:pPr indent="182563"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22 с</a:t>
            </a:r>
            <a:r>
              <a:rPr lang="kk-KZ" altLang="ru-RU" sz="1200" b="1" dirty="0">
                <a:latin typeface="Times New Roman" pitchFamily="18" charset="0"/>
                <a:cs typeface="Times New Roman" pitchFamily="18" charset="0"/>
              </a:rPr>
              <a:t>әуірге </a:t>
            </a:r>
          </a:p>
          <a:p>
            <a:pPr indent="182563" algn="ctr" eaLnBrk="1" hangingPunct="1">
              <a:spcBef>
                <a:spcPts val="0"/>
              </a:spcBef>
              <a:buFont typeface="Arial" panose="020B0604020202020204" pitchFamily="34" charset="0"/>
              <a:buNone/>
              <a:defRPr/>
            </a:pPr>
            <a:r>
              <a:rPr lang="kk-KZ" altLang="ru-RU" sz="1200" b="1" dirty="0">
                <a:latin typeface="Times New Roman" pitchFamily="18" charset="0"/>
                <a:cs typeface="Times New Roman" pitchFamily="18" charset="0"/>
              </a:rPr>
              <a:t>21 сәуір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20-дан 22</a:t>
            </a:r>
            <a:r>
              <a:rPr lang="kk-KZ" sz="1200" b="1" dirty="0">
                <a:latin typeface="Times New Roman" pitchFamily="18" charset="0"/>
                <a:cs typeface="Times New Roman" pitchFamily="18" charset="0"/>
              </a:rPr>
              <a:t> сәуір</a:t>
            </a:r>
            <a:r>
              <a:rPr lang="kk-KZ" alt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08-ге </a:t>
            </a:r>
            <a:r>
              <a:rPr lang="ru-RU" sz="1200" b="1" dirty="0" err="1">
                <a:latin typeface="Times New Roman" pitchFamily="18" charset="0"/>
                <a:cs typeface="Times New Roman" pitchFamily="18" charset="0"/>
              </a:rPr>
              <a:t>дейін</a:t>
            </a:r>
            <a:endParaRPr lang="ru-RU" sz="800" b="1" dirty="0">
              <a:latin typeface="Times New Roman" pitchFamily="18" charset="0"/>
              <a:cs typeface="Times New Roman" pitchFamily="18" charset="0"/>
            </a:endParaRPr>
          </a:p>
          <a:p>
            <a:pPr indent="182563" algn="just">
              <a:buFont typeface="Arial" panose="020B0604020202020204" pitchFamily="34" charset="0"/>
              <a:buNone/>
              <a:defRPr/>
            </a:pPr>
            <a:r>
              <a:rPr lang="kk-KZ" sz="1200" dirty="0">
                <a:solidFill>
                  <a:prstClr val="black"/>
                </a:solidFill>
                <a:latin typeface="Times New Roman" pitchFamily="18" charset="0"/>
                <a:cs typeface="Times New Roman" pitchFamily="18" charset="0"/>
              </a:rPr>
              <a:t>Көшпелі бұлтты, жауын-шашынсыз. Кей уақыттарда тұман. Оңтүстік-шығыстан жел соғады, күші 9-14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8-10 градус жылы.</a:t>
            </a:r>
          </a:p>
        </p:txBody>
      </p:sp>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ru-RU" dirty="0"/>
              <a:t>20</a:t>
            </a:r>
            <a:r>
              <a:rPr dirty="0"/>
              <a:t> </a:t>
            </a:r>
            <a:r>
              <a:rPr lang="kk-KZ" dirty="0"/>
              <a:t>сәуір</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64125" y="2630269"/>
            <a:ext cx="4651692" cy="646327"/>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a:spAutoFit/>
          </a:bodyPr>
          <a:lstStyle/>
          <a:p>
            <a:pPr lvl="0" indent="180975"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a:t>  </a:t>
            </a:r>
            <a:endParaRPr lang="ru-RU" sz="1200" dirty="0">
              <a:latin typeface="Times New Roman" panose="02020603050405020304" pitchFamily="18" charset="0"/>
              <a:cs typeface="Times New Roman" panose="02020603050405020304" pitchFamily="18" charset="0"/>
            </a:endParaRPr>
          </a:p>
        </p:txBody>
      </p:sp>
      <p:sp>
        <p:nvSpPr>
          <p:cNvPr id="14" name="TextBox 13">
            <a:extLst>
              <a:ext uri="{FF2B5EF4-FFF2-40B4-BE49-F238E27FC236}">
                <a16:creationId xmlns:a16="http://schemas.microsoft.com/office/drawing/2014/main" id="{1801A764-2214-4DB3-A215-43ED3A0FA734}"/>
              </a:ext>
            </a:extLst>
          </p:cNvPr>
          <p:cNvSpPr txBox="1">
            <a:spLocks noChangeArrowheads="1"/>
          </p:cNvSpPr>
          <p:nvPr/>
        </p:nvSpPr>
        <p:spPr bwMode="hidden">
          <a:xfrm>
            <a:off x="5013644" y="3414197"/>
            <a:ext cx="4679950" cy="276225"/>
          </a:xfrm>
          <a:prstGeom prst="rect">
            <a:avLst/>
          </a:prstGeom>
          <a:ln>
            <a:headEnd/>
            <a:tailEnd/>
          </a:ln>
        </p:spPr>
        <p:style>
          <a:lnRef idx="2">
            <a:schemeClr val="dk1"/>
          </a:lnRef>
          <a:fillRef idx="1">
            <a:schemeClr val="lt1"/>
          </a:fillRef>
          <a:effectRef idx="0">
            <a:schemeClr val="dk1"/>
          </a:effectRef>
          <a:fontRef idx="minor">
            <a:schemeClr val="dk1"/>
          </a:fontRef>
        </p:style>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graphicFrame>
        <p:nvGraphicFramePr>
          <p:cNvPr id="15" name="Table">
            <a:extLst>
              <a:ext uri="{FF2B5EF4-FFF2-40B4-BE49-F238E27FC236}">
                <a16:creationId xmlns:a16="http://schemas.microsoft.com/office/drawing/2014/main" id="{BC4B6C4D-FC06-4EA3-9741-9135ECC1D7F6}"/>
              </a:ext>
            </a:extLst>
          </p:cNvPr>
          <p:cNvGraphicFramePr/>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14</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0.1</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14</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0.0</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95</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0.2</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1236</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0.2</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49</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0.2</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88</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0,2</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16</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1.9</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a:t>
            </a:r>
            <a:r>
              <a:rPr lang="ru-RU" sz="1200" dirty="0" err="1">
                <a:latin typeface="Times New Roman"/>
                <a:ea typeface="Times New Roman"/>
                <a:cs typeface="Times New Roman"/>
                <a:sym typeface="Times New Roman"/>
              </a:rPr>
              <a:t>Смагулова</a:t>
            </a:r>
            <a:r>
              <a:rPr lang="ru-RU" sz="1200" dirty="0">
                <a:latin typeface="Times New Roman"/>
                <a:ea typeface="Times New Roman"/>
                <a:cs typeface="Times New Roman"/>
                <a:sym typeface="Times New Roman"/>
              </a:rPr>
              <a:t> С.</a:t>
            </a: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rPr dirty="0" err="1"/>
                        <a:t>Егер</a:t>
                      </a:r>
                      <a:r>
                        <a:rPr dirty="0"/>
                        <a:t> </a:t>
                      </a:r>
                      <a:r>
                        <a:rPr dirty="0" err="1"/>
                        <a:t>екі</a:t>
                      </a:r>
                      <a:r>
                        <a:rPr dirty="0"/>
                        <a:t> </a:t>
                      </a:r>
                      <a:r>
                        <a:rPr dirty="0" err="1"/>
                        <a:t>күн</a:t>
                      </a:r>
                      <a:r>
                        <a:rPr dirty="0"/>
                        <a:t> </a:t>
                      </a:r>
                      <a:r>
                        <a:rPr dirty="0" err="1"/>
                        <a:t>қатарынан</a:t>
                      </a:r>
                      <a:r>
                        <a:rPr dirty="0"/>
                        <a:t> </a:t>
                      </a:r>
                      <a:r>
                        <a:rPr dirty="0" err="1"/>
                        <a:t>немесе</a:t>
                      </a:r>
                      <a:r>
                        <a:rPr dirty="0"/>
                        <a:t> </a:t>
                      </a:r>
                      <a:r>
                        <a:rPr dirty="0" err="1"/>
                        <a:t>одан</a:t>
                      </a:r>
                      <a:r>
                        <a:rPr dirty="0"/>
                        <a:t> </a:t>
                      </a:r>
                      <a:r>
                        <a:rPr dirty="0" err="1"/>
                        <a:t>да</a:t>
                      </a:r>
                      <a:r>
                        <a:rPr dirty="0"/>
                        <a:t> </a:t>
                      </a:r>
                      <a:r>
                        <a:rPr dirty="0" err="1"/>
                        <a:t>көп</a:t>
                      </a:r>
                      <a:r>
                        <a:rPr dirty="0"/>
                        <a:t> </a:t>
                      </a:r>
                      <a:r>
                        <a:rPr dirty="0" err="1"/>
                        <a:t>уақыт</a:t>
                      </a:r>
                      <a:r>
                        <a:rPr dirty="0"/>
                        <a:t> </a:t>
                      </a:r>
                      <a:r>
                        <a:rPr dirty="0" err="1"/>
                        <a:t>ішінде</a:t>
                      </a:r>
                      <a:r>
                        <a:rPr dirty="0"/>
                        <a:t> "Р" </a:t>
                      </a:r>
                      <a:r>
                        <a:rPr dirty="0" err="1"/>
                        <a:t>параметрі</a:t>
                      </a:r>
                      <a:r>
                        <a:rPr dirty="0"/>
                        <a:t> </a:t>
                      </a:r>
                      <a:r>
                        <a:rPr dirty="0" err="1"/>
                        <a:t>өте</a:t>
                      </a:r>
                      <a:r>
                        <a:rPr dirty="0"/>
                        <a:t> </a:t>
                      </a:r>
                      <a:r>
                        <a:rPr dirty="0" err="1"/>
                        <a:t>жоғары</a:t>
                      </a:r>
                      <a:r>
                        <a:rPr dirty="0"/>
                        <a:t> </a:t>
                      </a:r>
                      <a:r>
                        <a:rPr dirty="0" err="1"/>
                        <a:t>дәрежені</a:t>
                      </a:r>
                      <a:r>
                        <a:rPr dirty="0"/>
                        <a:t> </a:t>
                      </a:r>
                      <a:r>
                        <a:rPr dirty="0" err="1"/>
                        <a:t>көрсетсе</a:t>
                      </a:r>
                      <a:r>
                        <a:rPr dirty="0"/>
                        <a:t>, </a:t>
                      </a:r>
                      <a:r>
                        <a:rPr dirty="0" err="1"/>
                        <a:t>сондай-ақ</a:t>
                      </a:r>
                      <a:r>
                        <a:rPr dirty="0"/>
                        <a:t> </a:t>
                      </a:r>
                      <a:r>
                        <a:rPr dirty="0" err="1"/>
                        <a:t>барлық</a:t>
                      </a:r>
                      <a:r>
                        <a:rPr dirty="0"/>
                        <a:t> </a:t>
                      </a:r>
                      <a:r>
                        <a:rPr dirty="0" err="1"/>
                        <a:t>немесе</a:t>
                      </a:r>
                      <a:r>
                        <a:rPr dirty="0"/>
                        <a:t> </a:t>
                      </a:r>
                      <a:r>
                        <a:rPr dirty="0" err="1"/>
                        <a:t>посттардың</a:t>
                      </a:r>
                      <a:r>
                        <a:rPr dirty="0"/>
                        <a:t> </a:t>
                      </a:r>
                      <a:r>
                        <a:rPr dirty="0" err="1"/>
                        <a:t>басым</a:t>
                      </a:r>
                      <a:r>
                        <a:rPr dirty="0"/>
                        <a:t> </a:t>
                      </a:r>
                      <a:r>
                        <a:rPr dirty="0" err="1"/>
                        <a:t>бөлігінде</a:t>
                      </a:r>
                      <a:r>
                        <a:rPr dirty="0"/>
                        <a:t> СИ ≥ 5ПДК</a:t>
                      </a:r>
                      <a:r>
                        <a:rPr baseline="-25000" dirty="0"/>
                        <a:t>м.р. </a:t>
                      </a:r>
                      <a:r>
                        <a:rPr dirty="0" err="1"/>
                        <a:t>шарты</a:t>
                      </a:r>
                      <a:r>
                        <a:rPr dirty="0"/>
                        <a:t> </a:t>
                      </a:r>
                      <a:r>
                        <a:rPr dirty="0" err="1"/>
                        <a:t>орындалса</a:t>
                      </a:r>
                      <a:r>
                        <a:rPr dirty="0"/>
                        <a:t>.</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424</TotalTime>
  <Words>664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64</cp:revision>
  <dcterms:modified xsi:type="dcterms:W3CDTF">2025-04-20T08:38:24Z</dcterms:modified>
</cp:coreProperties>
</file>