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841330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Оңтүстік-батыстан, 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p>
          <a:p>
            <a:pPr algn="just"/>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939546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0,738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25250</TotalTime>
  <Words>515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5542</cp:revision>
  <cp:lastPrinted>2021-07-01T07:38:07Z</cp:lastPrinted>
  <dcterms:created xsi:type="dcterms:W3CDTF">2018-03-27T06:03:00Z</dcterms:created>
  <dcterms:modified xsi:type="dcterms:W3CDTF">2025-04-20T09:03:23Z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