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8483"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02947720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70018969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61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r>
                        <a:rPr lang="ru-RU" sz="1000" b="0" i="0" u="none" strike="noStrike" dirty="0" smtClean="0">
                          <a:solidFill>
                            <a:schemeClr val="tx1"/>
                          </a:solidFill>
                          <a:effectLst/>
                          <a:latin typeface="Times New Roman" pitchFamily="18" charset="0"/>
                          <a:cs typeface="Times New Roman" pitchFamily="18" charset="0"/>
                        </a:rPr>
                        <a:t>215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435</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0,087</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 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21 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20</a:t>
            </a:r>
            <a:r>
              <a:rPr lang="kk-KZ" altLang="ru-RU" sz="1200" b="1" dirty="0" smtClean="0">
                <a:latin typeface="Times New Roman" pitchFamily="18" charset="0"/>
                <a:cs typeface="Times New Roman" pitchFamily="18" charset="0"/>
              </a:rPr>
              <a:t> 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21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Ашық</a:t>
            </a:r>
            <a:r>
              <a:rPr lang="kk-KZ" sz="1200" kern="1400" dirty="0">
                <a:latin typeface="Times New Roman"/>
                <a:ea typeface="Times New Roman"/>
              </a:rPr>
              <a:t>, жауын-шашынсыз. Шығыстан, оңтүстік-шығыстан жел соғады, күші түнде 2-7, күндіз 7-12 м/с. Ауа температурасы </a:t>
            </a:r>
            <a:r>
              <a:rPr lang="kk-KZ" sz="1200" kern="1400">
                <a:latin typeface="Times New Roman"/>
                <a:ea typeface="Times New Roman"/>
              </a:rPr>
              <a:t>түнде </a:t>
            </a:r>
            <a:r>
              <a:rPr lang="kk-KZ" sz="1200" kern="1400" smtClean="0">
                <a:latin typeface="Times New Roman"/>
                <a:ea typeface="Times New Roman"/>
              </a:rPr>
              <a:t>11-13, </a:t>
            </a:r>
            <a:r>
              <a:rPr lang="kk-KZ" sz="1200" kern="1400">
                <a:latin typeface="Times New Roman"/>
                <a:ea typeface="Times New Roman"/>
              </a:rPr>
              <a:t>күндіз </a:t>
            </a:r>
            <a:r>
              <a:rPr lang="kk-KZ" sz="1200" kern="1400" smtClean="0">
                <a:latin typeface="Times New Roman"/>
                <a:ea typeface="Times New Roman"/>
              </a:rPr>
              <a:t>27-29 </a:t>
            </a:r>
            <a:r>
              <a:rPr lang="kk-KZ" sz="1200" kern="1400" dirty="0" smtClean="0">
                <a:latin typeface="Times New Roman"/>
                <a:ea typeface="Times New Roman"/>
              </a:rPr>
              <a:t>жылы.</a:t>
            </a:r>
          </a:p>
          <a:p>
            <a:pPr algn="just"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21</a:t>
            </a:r>
            <a:r>
              <a:rPr lang="kk-KZ" altLang="ru-RU" sz="1200" b="1" dirty="0" smtClean="0">
                <a:latin typeface="Times New Roman" pitchFamily="18" charset="0"/>
                <a:cs typeface="Times New Roman" pitchFamily="18" charset="0"/>
              </a:rPr>
              <a:t> 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22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 шашынсыз.</a:t>
            </a:r>
            <a:r>
              <a:rPr lang="kk-KZ" sz="1200" kern="1400" dirty="0" smtClean="0">
                <a:solidFill>
                  <a:prstClr val="black"/>
                </a:solidFill>
                <a:latin typeface="Times New Roman"/>
                <a:ea typeface="Times New Roman"/>
              </a:rPr>
              <a:t> </a:t>
            </a:r>
            <a:r>
              <a:rPr lang="kk-KZ" sz="1200" kern="1400" dirty="0" smtClean="0">
                <a:solidFill>
                  <a:prstClr val="black"/>
                </a:solidFill>
                <a:latin typeface="Times New Roman"/>
                <a:ea typeface="Times New Roman"/>
              </a:rPr>
              <a:t>Шығыстан, оңтүстік-шығыстан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5-10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15-17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21 </a:t>
            </a:r>
            <a:r>
              <a:rPr lang="ru-RU" sz="1150" b="1" dirty="0" err="1" smtClean="0">
                <a:solidFill>
                  <a:schemeClr val="tx1"/>
                </a:solidFill>
                <a:latin typeface="Times New Roman" panose="02020603050405020304" pitchFamily="18" charset="0"/>
                <a:cs typeface="Times New Roman" panose="02020603050405020304" pitchFamily="18" charset="0"/>
              </a:rPr>
              <a:t>сәуір</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26562</TotalTime>
  <Words>581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4500</cp:revision>
  <cp:lastPrinted>2023-02-06T06:57:51Z</cp:lastPrinted>
  <dcterms:created xsi:type="dcterms:W3CDTF">2018-03-27T06:03:00Z</dcterms:created>
  <dcterms:modified xsi:type="dcterms:W3CDTF">2025-04-20T06:57:52Z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