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444826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9-11, күндіз 20-22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Шығыстан соғатын жел оңтүстік-батысқа ауысады, күші 9-14 м/с, екпіні 15-20 м/с. Ауа температурасы түнде 5-7 градус жылы.</a:t>
            </a: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211504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24461</TotalTime>
  <Words>570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4699</cp:revision>
  <cp:lastPrinted>2021-07-01T03:56:27Z</cp:lastPrinted>
  <dcterms:created xsi:type="dcterms:W3CDTF">2018-03-27T06:03:00Z</dcterms:created>
  <dcterms:modified xsi:type="dcterms:W3CDTF">2025-04-20T09:10:33Z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