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8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642913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84739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3935410"/>
              </p:ext>
            </p:extLst>
          </p:nvPr>
        </p:nvGraphicFramePr>
        <p:xfrm>
          <a:off x="5064997" y="4806967"/>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6044" y="422262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12-14, күндіз 26-28 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ru-RU"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22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15-17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0532" y="385592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30409</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3875</cp:revision>
  <cp:lastPrinted>2021-07-01T07:38:07Z</cp:lastPrinted>
  <dcterms:created xsi:type="dcterms:W3CDTF">2018-03-27T06:03:00Z</dcterms:created>
  <dcterms:modified xsi:type="dcterms:W3CDTF">2025-04-20T06:51:13Z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