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8219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20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9605934"/>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20 сәуір с. 20-ден 21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және таңертең жаңбыр. Солтүстік-батыстан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9-11, күндіз 13-15 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2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21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2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21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2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40071</TotalTime>
  <Words>613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6229</cp:revision>
  <cp:lastPrinted>2023-01-16T10:13:34Z</cp:lastPrinted>
  <dcterms:created xsi:type="dcterms:W3CDTF">2018-03-27T06:03:00Z</dcterms:created>
  <dcterms:modified xsi:type="dcterms:W3CDTF">2025-04-20T06:07:57Z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