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4D7B038-5A4B-4DC5-AB8C-52682C08F7F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590083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2F4D4A-45B2-4E59-AE2A-34C4AF1082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EADF7C-7320-4033-9E7C-258A76CB68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D2819A-D473-46C4-906F-177DFE1F83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94D21-E158-4883-9F51-6E987726A9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7E5A8-361F-45A0-937F-97D252AC72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47047C-B2AB-4E4F-861E-96813735C2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02949B-8B53-4FFF-B5BD-86248DE71E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B029D-E922-4FA7-9A40-942C863EE5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5DDBE-3955-4886-B576-3961ACAC95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A1BEDA-F83A-4EE2-91B9-BF3ADEFB5C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D1E64-6515-4D91-A356-D81CD07321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5573673-1D7C-4BF3-9051-601447F02A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111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altLang="zh-CN" sz="1400" b="1" i="1" dirty="0">
                <a:solidFill>
                  <a:srgbClr val="002060"/>
                </a:solidFill>
                <a:cs typeface="宋体"/>
              </a:rPr>
              <a:t>21</a:t>
            </a:r>
            <a:r>
              <a:rPr lang="en-US" altLang="zh-CN" sz="1400" b="1" i="1" dirty="0">
                <a:solidFill>
                  <a:srgbClr val="002060"/>
                </a:solidFill>
                <a:cs typeface="宋体"/>
              </a:rPr>
              <a:t>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апреля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7588" y="115888"/>
            <a:ext cx="4948237" cy="195438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22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21 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22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апреля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 </a:t>
            </a:r>
            <a:r>
              <a:rPr lang="kk-KZ" sz="1100" dirty="0">
                <a:solidFill>
                  <a:schemeClr val="tx1"/>
                </a:solidFill>
              </a:rPr>
              <a:t>вечером кратковременный дождь</a:t>
            </a:r>
            <a:r>
              <a:rPr lang="ru-RU" sz="1100" dirty="0">
                <a:solidFill>
                  <a:schemeClr val="tx1"/>
                </a:solidFill>
              </a:rPr>
              <a:t>. Ветер юго-западный 3-8, днем порывы 15 м/с. Температура воздуха ночью </a:t>
            </a:r>
            <a:r>
              <a:rPr lang="kk-KZ" sz="1100" dirty="0">
                <a:solidFill>
                  <a:schemeClr val="tx1"/>
                </a:solidFill>
              </a:rPr>
              <a:t>6-8</a:t>
            </a:r>
            <a:r>
              <a:rPr lang="ru-RU" sz="1100" dirty="0">
                <a:solidFill>
                  <a:schemeClr val="tx1"/>
                </a:solidFill>
              </a:rPr>
              <a:t>, днем</a:t>
            </a:r>
            <a:r>
              <a:rPr lang="kk-KZ" sz="1100" dirty="0">
                <a:solidFill>
                  <a:schemeClr val="tx1"/>
                </a:solidFill>
              </a:rPr>
              <a:t> 18-20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just"/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23 апреля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22 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23 апреля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западный 3-8 м/с. Температура воздуха 8-10 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7530033"/>
              </p:ext>
            </p:extLst>
          </p:nvPr>
        </p:nvGraphicFramePr>
        <p:xfrm>
          <a:off x="4826000" y="6381327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8301587"/>
              </p:ext>
            </p:extLst>
          </p:nvPr>
        </p:nvGraphicFramePr>
        <p:xfrm>
          <a:off x="4818063" y="4046538"/>
          <a:ext cx="4937125" cy="2118043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3165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9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22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апреля,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23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апреля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21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апреля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Кисебаев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Д.К. 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24590</TotalTime>
  <Words>814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5808</cp:revision>
  <cp:lastPrinted>2021-07-01T09:11:30Z</cp:lastPrinted>
  <dcterms:created xsi:type="dcterms:W3CDTF">2018-03-27T06:03:00Z</dcterms:created>
  <dcterms:modified xsi:type="dcterms:W3CDTF">2025-04-21T07:29:56Z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