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1666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18526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днем небольшой дождь, гроза. Ветер юго-западный 7-12 м/с. Температура воздуха ночью 8-10, днем 25-27 тепла.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м/с. Температура воздуха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30199</TotalTime>
  <Words>626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5690</cp:revision>
  <cp:lastPrinted>2021-07-01T03:56:27Z</cp:lastPrinted>
  <dcterms:created xsi:type="dcterms:W3CDTF">2018-03-27T06:03:00Z</dcterms:created>
  <dcterms:modified xsi:type="dcterms:W3CDTF">2025-04-21T07:02:12Z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