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74788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161" y="20854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восточный с переходом на северо-западный 3-8 м/с. Температура воздуха ночью 3-5°, днем 16-18°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3-8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0620002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97100" y="220436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6" y="310905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Назарханова А.С.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23553</TotalTime>
  <Words>733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3685</cp:revision>
  <cp:lastPrinted>2021-10-18T15:52:53Z</cp:lastPrinted>
  <dcterms:created xsi:type="dcterms:W3CDTF">2018-03-27T06:03:00Z</dcterms:created>
  <dcterms:modified xsi:type="dcterms:W3CDTF">2025-04-21T08:32:24Z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