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34494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гроза.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ночью             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-14 м/с, днем 15-20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5-7, днем                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23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6519</cp:revision>
  <cp:lastPrinted>2021-07-01T03:56:27Z</cp:lastPrinted>
  <dcterms:created xsi:type="dcterms:W3CDTF">2018-03-27T06:03:00Z</dcterms:created>
  <dcterms:modified xsi:type="dcterms:W3CDTF">2025-04-21T07:38:19Z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