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029559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kk-KZ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7144444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kk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временами небольшой дождь. Ветер юго-восточный 9-14 м/с. Температура воздуха ночью 14-16, днем 23-25 тепла.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28250</TotalTime>
  <Words>637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3832</cp:revision>
  <cp:lastPrinted>2021-10-15T03:50:29Z</cp:lastPrinted>
  <dcterms:created xsi:type="dcterms:W3CDTF">2018-03-27T06:03:00Z</dcterms:created>
  <dcterms:modified xsi:type="dcterms:W3CDTF">2025-04-21T07:33:45Z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