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943053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2021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апреля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во второй половине дня дождь, гроза. Ветер юго-восточный 7-12, при грозе порывы 15-20 м/с. Температура воздуха ночью 8-10, днем 21-23 тепла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22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10-12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апреля 2025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14059</TotalTime>
  <Words>668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3536</cp:revision>
  <cp:lastPrinted>2021-07-01T03:56:27Z</cp:lastPrinted>
  <dcterms:created xsi:type="dcterms:W3CDTF">2018-03-27T06:03:00Z</dcterms:created>
  <dcterms:modified xsi:type="dcterms:W3CDTF">2025-04-21T08:09:25Z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