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08275078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№111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апреля 2025 года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на 21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2025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апреля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 апреля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Переменная облачность, ночью осадки (дождь, снег). Ветер восточный с переходом на северо-западный 3-8 м/с. Температура воздуха ночью 1-3°, днем 13-15°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</a:t>
            </a:r>
          </a:p>
          <a:p>
            <a:pPr lvl="0" indent="177800"/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3-8 м/с. Температура воздуха 1-3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42362" y="240327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36052" y="3331890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065294"/>
              </p:ext>
            </p:extLst>
          </p:nvPr>
        </p:nvGraphicFramePr>
        <p:xfrm>
          <a:off x="5003582" y="4273331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0,254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0,864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0,325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проспект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 «А»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/ Назарханова А.С.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vozduh2_vk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19530</TotalTime>
  <Words>641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3395</cp:revision>
  <cp:lastPrinted>2021-10-14T11:15:53Z</cp:lastPrinted>
  <dcterms:created xsi:type="dcterms:W3CDTF">2018-03-27T06:03:00Z</dcterms:created>
  <dcterms:modified xsi:type="dcterms:W3CDTF">2025-04-21T08:32:53Z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