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20" d="100"/>
          <a:sy n="120" d="100"/>
        </p:scale>
        <p:origin x="2054" y="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0178799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№111</a:t>
                      </a:r>
                      <a:r>
                        <a:rPr lang="kk-KZ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22 апреля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23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6263249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0.082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22 апреля 2025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Небольшая облачность, без осадков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северо-восточный 5-10 м/с. Температура воздуха ночью 10-12, днем 28-30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23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22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23 апреля 2025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5-10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10-12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71295222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>
                            <a:latin typeface="Times New Roman" panose="02020603050405020304" pitchFamily="18" charset="0"/>
                            <a:cs typeface="+mn-cs"/>
                          </a:rPr>
                          <a:t>М. Садуакасов</a:t>
                        </a:r>
                        <a:endParaRPr lang="ru-RU" altLang="x-none" sz="800" b="0" baseline="0" dirty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14930</TotalTime>
  <Words>596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3514</cp:revision>
  <cp:lastPrinted>2021-07-01T03:56:27Z</cp:lastPrinted>
  <dcterms:created xsi:type="dcterms:W3CDTF">2018-03-27T06:03:00Z</dcterms:created>
  <dcterms:modified xsi:type="dcterms:W3CDTF">2025-04-21T08:17:28Z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