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20341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юго-восточный 5-10 м/с. Температура воздуха ночью 2-4°, днем 18-20° тепла.</a:t>
            </a:r>
          </a:p>
          <a:p>
            <a:pPr algn="just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94558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Назарханова А.С.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19982</TotalTime>
  <Words>649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3428</cp:revision>
  <cp:lastPrinted>2021-07-01T03:56:27Z</cp:lastPrinted>
  <dcterms:created xsi:type="dcterms:W3CDTF">2018-03-27T06:03:00Z</dcterms:created>
  <dcterms:modified xsi:type="dcterms:W3CDTF">2025-04-21T08:33:40Z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