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110" d="100"/>
          <a:sy n="110" d="100"/>
        </p:scale>
        <p:origin x="2366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6387113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22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южный 9-14 м/с. Температура воздуха ночью 0-2 тепла, днем 16-18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без осадков. Ветер юго-западный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6-8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809317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апреля, ночью 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43252</TotalTime>
  <Words>666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6496</cp:revision>
  <cp:lastPrinted>2021-11-30T05:55:24Z</cp:lastPrinted>
  <dcterms:created xsi:type="dcterms:W3CDTF">2018-03-27T06:03:00Z</dcterms:created>
  <dcterms:modified xsi:type="dcterms:W3CDTF">2025-04-21T07:41:52Z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