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2044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по 20 ч. 22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юго-западный 1-6 м/с. Температура воздуха ночью 7-9,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0-5 м/с. Температура воздуха 8-10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12302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23 апреля 2025 года 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44465</TotalTime>
  <Words>625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5748</cp:revision>
  <cp:lastPrinted>2021-02-03T11:37:00Z</cp:lastPrinted>
  <dcterms:created xsi:type="dcterms:W3CDTF">2018-03-27T06:03:00Z</dcterms:created>
  <dcterms:modified xsi:type="dcterms:W3CDTF">2025-04-21T07:26:41Z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