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8332660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111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21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21</a:t>
            </a:r>
            <a:r>
              <a:rPr lang="ru-RU" dirty="0"/>
              <a:t>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2" y="163988"/>
            <a:ext cx="4854255" cy="2277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днем гроза. Ветер юго-восточный с переходом на западный ночью 5-10, днем 9-14 м/с. Температура воздуха ночью 7-9, днем 21-23 тепла.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с переходом на северо-восточный 9-14 м/с. Температура воздуха                   10-12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48249" y="2370851"/>
            <a:ext cx="4607561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Метеорологические условия будут способствовать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рассеиванию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cs typeface="Times New Roman"/>
              <a:sym typeface="Times New Roman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0A3B32-D9BD-49A3-879D-C756967F1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01242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Table">
            <a:extLst>
              <a:ext uri="{FF2B5EF4-FFF2-40B4-BE49-F238E27FC236}">
                <a16:creationId xmlns:a16="http://schemas.microsoft.com/office/drawing/2014/main" id="{25513CB0-826B-4494-89B0-3A89047972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190191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774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Азилкыясова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Л.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660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63</cp:revision>
  <dcterms:modified xsi:type="dcterms:W3CDTF">2025-04-21T08:09:12Z</dcterms:modified>
</cp:coreProperties>
</file>