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20080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 5-10 м/с. Температура воздуха ночью 8-10, днем 20-22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Ночью и утром туман. Ветер  юго-западный 9-14 м/с. Температура воздуха ночью 7-9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29358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24635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4726</cp:revision>
  <cp:lastPrinted>2021-07-01T03:56:27Z</cp:lastPrinted>
  <dcterms:created xsi:type="dcterms:W3CDTF">2018-03-27T06:03:00Z</dcterms:created>
  <dcterms:modified xsi:type="dcterms:W3CDTF">2025-04-21T09:08:19Z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