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6" d="100"/>
          <a:sy n="116" d="100"/>
        </p:scale>
        <p:origin x="2184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179501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апреля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апреля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21 апреля по 20 ч 22 апреля 2025 г.</a:t>
            </a:r>
          </a:p>
          <a:p>
            <a:pPr lvl="0" algn="just">
              <a:defRPr/>
            </a:pP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юго-западный, западный 9-14 м/с. Температура воздуха ночью 10-12, днем 24-26 тепла.</a:t>
            </a:r>
          </a:p>
          <a:p>
            <a:pPr lvl="0" algn="just">
              <a:defRPr/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23 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22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23 апреля 2025 г. </a:t>
            </a:r>
          </a:p>
          <a:p>
            <a:pPr algn="just">
              <a:defRPr/>
            </a:pP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западный 9-14 м/с. Температура </a:t>
            </a:r>
            <a:r>
              <a:rPr lang="ru-RU" sz="120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10-12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 21 апреля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758839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апреля, ночью 23 апреля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26502</TotalTime>
  <Words>625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Corobor4</cp:lastModifiedBy>
  <cp:revision>4684</cp:revision>
  <cp:lastPrinted>2021-07-01T03:56:27Z</cp:lastPrinted>
  <dcterms:created xsi:type="dcterms:W3CDTF">2018-03-27T06:03:00Z</dcterms:created>
  <dcterms:modified xsi:type="dcterms:W3CDTF">2025-04-21T07:39:33Z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