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21 апреля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«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от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Талдыкорган на 22 апреля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21 апреля 2025 г.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20 ч. 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8-13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0-2, днем 21-23 тепла.</a:t>
            </a:r>
            <a:r>
              <a:rPr lang="kk-KZ" sz="1200" dirty="0">
                <a:latin typeface="Times New Roman KZ" pitchFamily="18" charset="0"/>
                <a:ea typeface="Times New Roman KZ" pitchFamily="18" charset="0"/>
              </a:rPr>
              <a:t>	</a:t>
            </a:r>
            <a:endParaRPr lang="kk-KZ" sz="1200" dirty="0"/>
          </a:p>
          <a:p>
            <a:r>
              <a:rPr lang="ru-RU" sz="1200" dirty="0"/>
              <a:t>		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23 апреля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22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 23 апреля 2025 г.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Ветер юго-восточный 5-10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5-7 тепла. </a:t>
            </a:r>
          </a:p>
          <a:p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апреля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23 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118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1105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32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</a:t>
                        </a:r>
                        <a:r>
                          <a:rPr lang="ru-RU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(7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Абдуалиева М А / Конысбекова Н  Р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20760</TotalTime>
  <Words>600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Times New Roman</vt:lpstr>
      <vt:lpstr>Times New Roman KZ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4864</cp:revision>
  <cp:lastPrinted>2021-07-01T03:56:27Z</cp:lastPrinted>
  <dcterms:created xsi:type="dcterms:W3CDTF">2018-03-27T06:03:00Z</dcterms:created>
  <dcterms:modified xsi:type="dcterms:W3CDTF">2025-04-21T07:42:42Z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