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 varScale="1">
        <p:scale>
          <a:sx n="120" d="100"/>
          <a:sy n="120" d="100"/>
        </p:scale>
        <p:origin x="2054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00319485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№111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22 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Ночью и утром туман. Ветер юго-восточный 5-10 м/с. Температура воздуха ночью 8-10, днем 20-22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22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дождь. Ночью и утром туман. Ветер  юго-западный 9-14 м/с. Температура воздуха ночью 7-9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апреля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0321409"/>
              </p:ext>
            </p:extLst>
          </p:nvPr>
        </p:nvGraphicFramePr>
        <p:xfrm>
          <a:off x="5103847" y="4149080"/>
          <a:ext cx="4536504" cy="211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1.507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Буланбаева Д.М./Токен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27488</TotalTime>
  <Words>684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4884</cp:revision>
  <cp:lastPrinted>2021-07-01T03:56:27Z</cp:lastPrinted>
  <dcterms:created xsi:type="dcterms:W3CDTF">2018-03-27T06:03:00Z</dcterms:created>
  <dcterms:modified xsi:type="dcterms:W3CDTF">2025-04-21T09:07:10Z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