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6" d="100"/>
          <a:sy n="116" d="100"/>
        </p:scale>
        <p:origin x="2184" y="7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55814361"/>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111</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21 сәуір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3000" y="46075"/>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a:latin typeface="Times New Roman" pitchFamily="18" charset="0"/>
                <a:cs typeface="Times New Roman" pitchFamily="18" charset="0"/>
              </a:rPr>
              <a:t>22 сәуірде ауа-райы болжамы</a:t>
            </a:r>
            <a:endParaRPr lang="ru-RU" altLang="ru-RU" sz="1200" b="1" dirty="0">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2025 21 </a:t>
            </a:r>
            <a:r>
              <a:rPr lang="ru-RU" altLang="ru-RU" sz="1200" b="1" dirty="0" err="1">
                <a:solidFill>
                  <a:srgbClr val="000000"/>
                </a:solidFill>
                <a:latin typeface="Times New Roman" pitchFamily="18" charset="0"/>
                <a:cs typeface="Times New Roman" pitchFamily="18" charset="0"/>
              </a:rPr>
              <a:t>сәуір</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22 </a:t>
            </a:r>
            <a:r>
              <a:rPr lang="ru-RU" altLang="ru-RU" sz="1200" b="1" dirty="0" err="1">
                <a:solidFill>
                  <a:srgbClr val="000000"/>
                </a:solidFill>
                <a:latin typeface="Times New Roman" pitchFamily="18" charset="0"/>
                <a:cs typeface="Times New Roman" pitchFamily="18" charset="0"/>
              </a:rPr>
              <a:t>сәуір</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Көшпелі бұлтты, жауын-шашынсыз.  Батыстан, </a:t>
            </a:r>
            <a:r>
              <a:rPr lang="kk-KZ" sz="1200">
                <a:latin typeface="Times New Roman" panose="02020603050405020304" pitchFamily="18" charset="0"/>
                <a:cs typeface="Times New Roman" panose="02020603050405020304" pitchFamily="18" charset="0"/>
              </a:rPr>
              <a:t>оңтүстік-батыстан жел соғады, </a:t>
            </a:r>
            <a:r>
              <a:rPr lang="kk-KZ" sz="1200" dirty="0">
                <a:latin typeface="Times New Roman" panose="02020603050405020304" pitchFamily="18" charset="0"/>
                <a:cs typeface="Times New Roman" panose="02020603050405020304" pitchFamily="18" charset="0"/>
              </a:rPr>
              <a:t>күші 1-6 м/с. Ауа температурасы түнде 7-9, күндіз 24-26 градус жылы болады.</a:t>
            </a:r>
          </a:p>
          <a:p>
            <a:pPr algn="just"/>
            <a:r>
              <a:rPr lang="ru-RU" sz="1200" dirty="0">
                <a:latin typeface="Times New Roman" panose="02020603050405020304" pitchFamily="18" charset="0"/>
                <a:cs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 23 </a:t>
            </a:r>
            <a:r>
              <a:rPr lang="kk-KZ" altLang="ru-RU" sz="1200" b="1" dirty="0">
                <a:solidFill>
                  <a:srgbClr val="000000"/>
                </a:solidFill>
                <a:latin typeface="Times New Roman" pitchFamily="18" charset="0"/>
                <a:cs typeface="Times New Roman" pitchFamily="18" charset="0"/>
              </a:rPr>
              <a:t>сәуір </a:t>
            </a:r>
          </a:p>
          <a:p>
            <a:pPr algn="ctr"/>
            <a:r>
              <a:rPr lang="ru-RU" sz="1200" b="1" dirty="0">
                <a:solidFill>
                  <a:srgbClr val="000000"/>
                </a:solidFill>
                <a:latin typeface="Times New Roman" pitchFamily="18" charset="0"/>
                <a:cs typeface="Times New Roman" pitchFamily="18" charset="0"/>
              </a:rPr>
              <a:t>2025 ж. 22 </a:t>
            </a:r>
            <a:r>
              <a:rPr lang="ru-RU" sz="1200" b="1" dirty="0" err="1">
                <a:solidFill>
                  <a:srgbClr val="000000"/>
                </a:solidFill>
                <a:latin typeface="Times New Roman" pitchFamily="18" charset="0"/>
                <a:cs typeface="Times New Roman" pitchFamily="18" charset="0"/>
              </a:rPr>
              <a:t>сәуір</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23</a:t>
            </a:r>
            <a:r>
              <a:rPr lang="kk-KZ" sz="1200" b="1" dirty="0">
                <a:solidFill>
                  <a:srgbClr val="000000"/>
                </a:solidFill>
                <a:latin typeface="Times New Roman" pitchFamily="18" charset="0"/>
                <a:cs typeface="Times New Roman" pitchFamily="18" charset="0"/>
              </a:rPr>
              <a:t> сәуір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Көшпелі бұлтты, жауын-шашынсыз. Оңтүстік-батыстан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0-5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8-10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79395462"/>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val="3583770891"/>
                    </a:ext>
                  </a:extLst>
                </a:gridCol>
                <a:gridCol w="1428237">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852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0,170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37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a:t>
                      </a:r>
                      <a:r>
                        <a:rPr lang="kk-KZ" sz="1100" b="0" i="0" u="none" strike="noStrike" dirty="0">
                          <a:solidFill>
                            <a:srgbClr val="000000"/>
                          </a:solidFill>
                          <a:effectLst/>
                          <a:latin typeface="Times New Roman" panose="02020603050405020304" pitchFamily="18" charset="0"/>
                          <a:cs typeface="Times New Roman" panose="02020603050405020304" pitchFamily="18" charset="0"/>
                        </a:rPr>
                        <a:t>185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62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0,113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21 сәуірдегі </a:t>
            </a:r>
            <a:r>
              <a:rPr lang="ru-RU" altLang="ru-RU" sz="1200" b="1" dirty="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6901" y="2215808"/>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schemeClr val="tx1"/>
                </a:solidFill>
                <a:latin typeface="Times New Roman" panose="02020603050405020304" pitchFamily="18" charset="0"/>
                <a:cs typeface="Times New Roman" panose="02020603050405020304" pitchFamily="18" charset="0"/>
              </a:rPr>
              <a:t>2025 жылғы 22 сәуір, 23 сәуірде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жиналуына</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r>
              <a:rPr lang="kk-KZ" sz="1200" dirty="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rPr>
              <a:t>көтеріңкі </a:t>
            </a:r>
            <a:r>
              <a:rPr lang="kk-KZ" sz="1200" dirty="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92605"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Аманжолқызы А./Сұлтанова Н.А.</a:t>
            </a: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25364</TotalTime>
  <Words>617</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5548</cp:revision>
  <cp:lastPrinted>2021-07-01T07:38:07Z</cp:lastPrinted>
  <dcterms:created xsi:type="dcterms:W3CDTF">2018-03-27T06:03:00Z</dcterms:created>
  <dcterms:modified xsi:type="dcterms:W3CDTF">2025-04-21T07:26:26Z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