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3177940"/>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22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21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Түнде және таңертең тұман. Оңтүстік-шығыстан жел соғады, күші 5-10 м/с. Ауа температурасы түнде 8-10, күндіз 20-22 градус жылы.</a:t>
            </a:r>
          </a:p>
          <a:p>
            <a:pPr algn="ctr"/>
            <a:r>
              <a:rPr lang="ru-RU" altLang="ru-RU" sz="1150" b="1" dirty="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Түнде және таңертең тұман. Оңтүстік-батыстан жел соғады, күші 9-14 м/с. Ауа температурасы түнде 7-9 градус жылы.</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6908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24462</TotalTime>
  <Words>630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4703</cp:revision>
  <cp:lastPrinted>2021-07-01T03:56:27Z</cp:lastPrinted>
  <dcterms:created xsi:type="dcterms:W3CDTF">2018-03-27T06:03:00Z</dcterms:created>
  <dcterms:modified xsi:type="dcterms:W3CDTF">2025-04-21T09:07:42Z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