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5679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a:t>
                      </a:r>
                      <a:r>
                        <a:rPr lang=""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Шығыстан соғатын жел солтүстік-батысқа 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3-8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2666230"/>
              </p:ext>
            </p:extLst>
          </p:nvPr>
        </p:nvGraphicFramePr>
        <p:xfrm>
          <a:off x="5017183" y="3933056"/>
          <a:ext cx="4671571" cy="250696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2275">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Назарханова А.С.</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21590</TotalTime>
  <Words>681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3611</cp:revision>
  <cp:lastPrinted>2021-07-01T03:56:27Z</cp:lastPrinted>
  <dcterms:created xsi:type="dcterms:W3CDTF">2018-03-27T06:03:00Z</dcterms:created>
  <dcterms:modified xsi:type="dcterms:W3CDTF">2025-04-21T08:30:36Z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