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76083217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111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21</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53000" y="115888"/>
            <a:ext cx="4817745"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22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a:t>
            </a:r>
            <a:r>
              <a:rPr lang="kk-KZ" sz="1200" dirty="0">
                <a:solidFill>
                  <a:prstClr val="black"/>
                </a:solidFill>
                <a:latin typeface="Times New Roman" pitchFamily="18" charset="0"/>
                <a:cs typeface="Times New Roman" pitchFamily="18" charset="0"/>
              </a:rPr>
              <a:t>қыттарда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 соғатын жел батысқа 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5-10,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9-14 м/с. </a:t>
            </a:r>
            <a:r>
              <a:rPr lang="kk-KZ" sz="1200" dirty="0">
                <a:latin typeface="Times New Roman" pitchFamily="18" charset="0"/>
                <a:cs typeface="Times New Roman" pitchFamily="18" charset="0"/>
              </a:rPr>
              <a:t>Ауа температурасы түнде 7-9, күндіз 21-23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22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23</a:t>
            </a:r>
            <a:r>
              <a:rPr lang="kk-KZ"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a:t>
            </a:r>
            <a:r>
              <a:rPr lang="kk-KZ" sz="1200" dirty="0">
                <a:solidFill>
                  <a:prstClr val="black"/>
                </a:solidFill>
                <a:latin typeface="Times New Roman" pitchFamily="18" charset="0"/>
                <a:cs typeface="Times New Roman" pitchFamily="18" charset="0"/>
              </a:rPr>
              <a:t>қыттарда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kk-KZ" sz="1200" dirty="0">
                <a:solidFill>
                  <a:prstClr val="black"/>
                </a:solidFill>
                <a:latin typeface="Times New Roman" pitchFamily="18" charset="0"/>
                <a:cs typeface="Times New Roman" pitchFamily="18" charset="0"/>
              </a:rPr>
              <a:t>. Батыстан соғатын жел солтүстік-шығысқа 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10-12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21</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47226" y="2445605"/>
            <a:ext cx="4651692" cy="120032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lvl="0" indent="180975"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endParaRPr lang="ru-RU"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1801A764-2214-4DB3-A215-43ED3A0FA734}"/>
              </a:ext>
            </a:extLst>
          </p:cNvPr>
          <p:cNvSpPr txBox="1">
            <a:spLocks noChangeArrowheads="1"/>
          </p:cNvSpPr>
          <p:nvPr/>
        </p:nvSpPr>
        <p:spPr bwMode="hidden">
          <a:xfrm>
            <a:off x="5013644" y="3414197"/>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a16="http://schemas.microsoft.com/office/drawing/2014/main" id="{BC4B6C4D-FC06-4EA3-9741-9135ECC1D7F6}"/>
              </a:ext>
            </a:extLst>
          </p:cNvPr>
          <p:cNvGraphicFramePr/>
          <p:nvPr>
            <p:extLst>
              <p:ext uri="{D42A27DB-BD31-4B8C-83A1-F6EECF244321}">
                <p14:modId xmlns:p14="http://schemas.microsoft.com/office/powerpoint/2010/main" val="414689350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774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446</TotalTime>
  <Words>692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68</cp:revision>
  <dcterms:modified xsi:type="dcterms:W3CDTF">2025-04-21T08:15:19Z</dcterms:modified>
</cp:coreProperties>
</file>