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91915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68652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солтүстік-шығыстан 5-10 м/с. Ауаның температурасы түнде 10-12, күндіз 28-30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Аздаған бұлтты, жауын-шашынсыз. </a:t>
            </a:r>
            <a:r>
              <a:rPr lang="kk-KZ" sz="1200">
                <a:latin typeface="Times New Roman" panose="02020603050405020304" pitchFamily="18" charset="0"/>
                <a:cs typeface="Times New Roman" panose="02020603050405020304" pitchFamily="18" charset="0"/>
              </a:rPr>
              <a:t>Жел солтүстік-шығыстан 5-10 </a:t>
            </a:r>
            <a:r>
              <a:rPr lang="kk-KZ" sz="1200" dirty="0">
                <a:latin typeface="Times New Roman" panose="02020603050405020304" pitchFamily="18" charset="0"/>
                <a:cs typeface="Times New Roman" panose="02020603050405020304" pitchFamily="18" charset="0"/>
              </a:rPr>
              <a:t>м/с. Ауаның температурасы түнде 10-12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23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22 </a:t>
            </a:r>
            <a:r>
              <a:rPr lang="ru-RU" sz="1200" dirty="0" err="1">
                <a:solidFill>
                  <a:schemeClr val="tx1"/>
                </a:solidFill>
                <a:latin typeface="Times New Roman" pitchFamily="18" charset="0"/>
                <a:cs typeface="Times New Roman" pitchFamily="18" charset="0"/>
              </a:rPr>
              <a:t>сәуірге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109660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Сәдуақасов</a:t>
                        </a:r>
                        <a:r>
                          <a:rPr lang="ru-RU" altLang="x-none" sz="800" b="0" dirty="0">
                            <a:latin typeface="Times New Roman" panose="02020603050405020304" pitchFamily="18" charset="0"/>
                            <a:cs typeface="Times New Roman" panose="02020603050405020304" pitchFamily="18" charset="0"/>
                          </a:rPr>
                          <a:t> М</a:t>
                        </a:r>
                        <a:r>
                          <a:rPr lang="ru-RU" altLang="x-none" sz="800" b="0" baseline="0" dirty="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15608</TotalTime>
  <Words>565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3621</cp:revision>
  <cp:lastPrinted>2021-07-01T07:38:07Z</cp:lastPrinted>
  <dcterms:created xsi:type="dcterms:W3CDTF">2018-03-27T06:03:00Z</dcterms:created>
  <dcterms:modified xsi:type="dcterms:W3CDTF">2025-04-21T08:17:10Z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