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130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89561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сәуір с. 20-ден 22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күндіз 16-18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3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22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3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40149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6232</cp:revision>
  <cp:lastPrinted>2023-01-16T10:13:34Z</cp:lastPrinted>
  <dcterms:created xsi:type="dcterms:W3CDTF">2018-03-27T06:03:00Z</dcterms:created>
  <dcterms:modified xsi:type="dcterms:W3CDTF">2025-04-21T07:40:14Z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