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664411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11</a:t>
                      </a:r>
                      <a:r>
                        <a:rPr lang="kk-KZ" altLang="x-none" sz="1600" b="1" i="1" dirty="0">
                          <a:solidFill>
                            <a:srgbClr val="002060"/>
                          </a:solidFill>
                          <a:latin typeface="Times New Roman" panose="02020603050405020304" pitchFamily="18" charset="0"/>
                          <a:cs typeface="Times New Roman" panose="02020603050405020304" pitchFamily="18" charset="0"/>
                        </a:rPr>
                        <a:t>1</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1</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5021735"/>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1418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r>
                        <a:rPr lang="en-US" sz="1100" b="0" i="0" u="none" strike="noStrike">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79999" y="215901"/>
            <a:ext cx="4672529"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2</a:t>
            </a:r>
            <a:r>
              <a:rPr lang="en-US" altLang="ru-RU" sz="1100" b="1" dirty="0">
                <a:latin typeface="Times New Roman" panose="02020603050405020304" pitchFamily="18" charset="0"/>
                <a:cs typeface="Times New Roman" panose="02020603050405020304" pitchFamily="18" charset="0"/>
              </a:rPr>
              <a:t>1</a:t>
            </a:r>
            <a:r>
              <a:rPr lang="kk-KZ" altLang="ru-RU" sz="1100" b="1" dirty="0">
                <a:latin typeface="Times New Roman" panose="02020603050405020304" pitchFamily="18" charset="0"/>
                <a:cs typeface="Times New Roman" panose="02020603050405020304" pitchFamily="18" charset="0"/>
              </a:rPr>
              <a:t> 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20 </a:t>
            </a:r>
            <a:r>
              <a:rPr lang="kk-KZ" altLang="ru-RU" sz="1100" b="1" dirty="0">
                <a:solidFill>
                  <a:srgbClr val="000000"/>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2</a:t>
            </a:r>
            <a:r>
              <a:rPr lang="en-US" altLang="ru-RU" sz="1100" b="1" dirty="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кей уақыттарда аздаған жаңбыр</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14-16, күндіз 23-25 жылы.</a:t>
            </a:r>
          </a:p>
          <a:p>
            <a:pPr lvl="0" algn="ctr"/>
            <a:r>
              <a:rPr lang="ru-RU" sz="1100" b="1" dirty="0">
                <a:solidFill>
                  <a:srgbClr val="000000"/>
                </a:solidFill>
                <a:latin typeface="Times New Roman" panose="02020603050405020304" pitchFamily="18" charset="0"/>
                <a:cs typeface="Times New Roman" panose="02020603050405020304" pitchFamily="18" charset="0"/>
              </a:rPr>
              <a:t>2</a:t>
            </a:r>
            <a:r>
              <a:rPr lang="en-US" sz="1100" b="1" dirty="0">
                <a:solidFill>
                  <a:srgbClr val="000000"/>
                </a:solidFill>
                <a:latin typeface="Times New Roman" panose="02020603050405020304" pitchFamily="18" charset="0"/>
                <a:cs typeface="Times New Roman" panose="02020603050405020304" pitchFamily="18" charset="0"/>
              </a:rPr>
              <a:t>2</a:t>
            </a:r>
            <a:r>
              <a:rPr lang="kk-KZ" sz="1100" b="1" dirty="0">
                <a:solidFill>
                  <a:srgbClr val="000000"/>
                </a:solidFill>
                <a:latin typeface="Times New Roman" panose="02020603050405020304" pitchFamily="18" charset="0"/>
                <a:cs typeface="Times New Roman" panose="02020603050405020304" pitchFamily="18" charset="0"/>
              </a:rPr>
              <a:t> 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2</a:t>
            </a:r>
            <a:r>
              <a:rPr lang="en-US" sz="1100" b="1" dirty="0">
                <a:solidFill>
                  <a:srgbClr val="000000"/>
                </a:solidFill>
                <a:latin typeface="Times New Roman" panose="02020603050405020304" pitchFamily="18" charset="0"/>
                <a:cs typeface="Times New Roman" panose="02020603050405020304" pitchFamily="18" charset="0"/>
              </a:rPr>
              <a:t>1</a:t>
            </a:r>
            <a:r>
              <a:rPr lang="kk-KZ" sz="1100" b="1" dirty="0">
                <a:solidFill>
                  <a:srgbClr val="000000"/>
                </a:solidFill>
                <a:latin typeface="Times New Roman" panose="02020603050405020304" pitchFamily="18" charset="0"/>
                <a:cs typeface="Times New Roman" panose="02020603050405020304" pitchFamily="18" charset="0"/>
              </a:rPr>
              <a:t> 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a:t>
            </a:r>
            <a:r>
              <a:rPr lang="en-US" sz="1100" b="1" dirty="0">
                <a:solidFill>
                  <a:srgbClr val="000000"/>
                </a:solidFill>
                <a:latin typeface="Times New Roman" panose="02020603050405020304" pitchFamily="18" charset="0"/>
                <a:cs typeface="Times New Roman" panose="02020603050405020304" pitchFamily="18" charset="0"/>
              </a:rPr>
              <a:t>2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кей уақыттарда аздаған жаңбыр</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14-16, күндіз 23-25 жылы.</a:t>
            </a:r>
          </a:p>
          <a:p>
            <a:pPr lvl="0" algn="just"/>
            <a:endParaRPr lang="kk-KZ" sz="1100" dirty="0">
              <a:solidFill>
                <a:prstClr val="black"/>
              </a:solidFill>
              <a:latin typeface="Times New Roman" pitchFamily="18" charset="0"/>
              <a:cs typeface="Times New Roman" pitchFamily="18" charset="0"/>
            </a:endParaRPr>
          </a:p>
          <a:p>
            <a:pPr lvl="0" algn="just"/>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30408</TotalTime>
  <Words>636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3877</cp:revision>
  <cp:lastPrinted>2021-07-01T07:38:07Z</cp:lastPrinted>
  <dcterms:created xsi:type="dcterms:W3CDTF">2018-03-27T06:03:00Z</dcterms:created>
  <dcterms:modified xsi:type="dcterms:W3CDTF">2025-04-21T07:33:32Z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