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130102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Оңтүстік-батыстан, батыстан жел соғады, түнде күші 9-14 м/с, күндіз 15-20 м/с. Ауа температурасы түнде 5-7, күндіз 21-23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a:t>
            </a:r>
            <a:r>
              <a:rPr lang="kk-KZ" sz="1100">
                <a:latin typeface="Times New Roman" pitchFamily="18" charset="0"/>
                <a:cs typeface="Times New Roman" pitchFamily="18" charset="0"/>
              </a:rPr>
              <a:t>9-14 м/с. </a:t>
            </a:r>
            <a:r>
              <a:rPr lang="kk-KZ" sz="1100" dirty="0">
                <a:latin typeface="Times New Roman" pitchFamily="18" charset="0"/>
                <a:cs typeface="Times New Roman" pitchFamily="18" charset="0"/>
              </a:rPr>
              <a:t>Ауа температурасы 6-8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22</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23</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16376</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6207</cp:revision>
  <cp:lastPrinted>2021-07-01T03:56:27Z</cp:lastPrinted>
  <dcterms:created xsi:type="dcterms:W3CDTF">2018-03-27T06:03:00Z</dcterms:created>
  <dcterms:modified xsi:type="dcterms:W3CDTF">2025-04-21T07:35:20Z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