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varScale="1">
        <p:scale>
          <a:sx n="102" d="100"/>
          <a:sy n="102" d="100"/>
        </p:scale>
        <p:origin x="2626"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7388302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0018969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61</a:t>
                      </a:r>
                      <a:endParaRPr lang="kk-KZ"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0,383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511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0,102</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21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21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сәуірге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сәуір</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a:latin typeface="Times New Roman" pitchFamily="18" charset="0"/>
                <a:cs typeface="Times New Roman" pitchFamily="18" charset="0"/>
              </a:rPr>
              <a:t>Көшпелі бұлтты</a:t>
            </a:r>
            <a:r>
              <a:rPr lang="kk-KZ" sz="1200">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күннің соңында </a:t>
            </a:r>
            <a:r>
              <a:rPr lang="kk-KZ" sz="1200" dirty="0">
                <a:solidFill>
                  <a:prstClr val="black"/>
                </a:solidFill>
                <a:latin typeface="Times New Roman" pitchFamily="18" charset="0"/>
                <a:cs typeface="Times New Roman" pitchFamily="18" charset="0"/>
              </a:rPr>
              <a:t>аздаған жаңбыр.</a:t>
            </a:r>
            <a:r>
              <a:rPr lang="kk-KZ" sz="1200" kern="1400" dirty="0">
                <a:solidFill>
                  <a:prstClr val="black"/>
                </a:solidFill>
                <a:latin typeface="Times New Roman"/>
                <a:ea typeface="Times New Roman"/>
              </a:rPr>
              <a:t> О</a:t>
            </a:r>
            <a:r>
              <a:rPr lang="kk-KZ" sz="1200" kern="1400" dirty="0">
                <a:latin typeface="Times New Roman"/>
                <a:ea typeface="Times New Roman"/>
              </a:rPr>
              <a:t>ңтүстік-шығыстан жел соғады, күші 9-14 м/с. Ауа температурасы түнде 15-17, күндіз 25-27 жылы.</a:t>
            </a:r>
          </a:p>
          <a:p>
            <a:pPr algn="just" eaLnBrk="1" hangingPunct="1"/>
            <a:endParaRPr lang="ru-RU" altLang="ru-RU" sz="1200" b="1" dirty="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сәуірден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3</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аздаған жаңбыр.</a:t>
            </a:r>
            <a:r>
              <a:rPr lang="kk-KZ" sz="1200" kern="1400" dirty="0">
                <a:solidFill>
                  <a:prstClr val="black"/>
                </a:solidFill>
                <a:latin typeface="Times New Roman"/>
                <a:ea typeface="Times New Roman"/>
              </a:rPr>
              <a:t> Оңтүстік-шығыстан </a:t>
            </a:r>
            <a:r>
              <a:rPr lang="kk-KZ" sz="1200" kern="1400" dirty="0">
                <a:latin typeface="Times New Roman"/>
                <a:ea typeface="Times New Roman"/>
              </a:rPr>
              <a:t>жел соғады, күші 9-14 м/с. Ауа температурасы 15-17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Казгулова</a:t>
            </a:r>
            <a:r>
              <a:rPr lang="ru-RU" altLang="ru-RU" sz="1200" b="1" i="1" dirty="0">
                <a:solidFill>
                  <a:srgbClr val="000000"/>
                </a:solidFill>
                <a:latin typeface="Times New Roman" pitchFamily="18" charset="0"/>
                <a:cs typeface="Times New Roman" pitchFamily="18" charset="0"/>
              </a:rPr>
              <a:t>  А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Мыңбай А</a:t>
            </a:r>
            <a:r>
              <a:rPr lang="ru-RU" altLang="ru-RU" sz="1200" b="1" i="1" dirty="0">
                <a:solidFill>
                  <a:srgbClr val="000000"/>
                </a:solidFill>
                <a:latin typeface="Times New Roman" pitchFamily="18" charset="0"/>
                <a:cs typeface="Times New Roman" pitchFamily="18" charset="0"/>
              </a:rPr>
              <a:t>.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26567</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4503</cp:revision>
  <cp:lastPrinted>2023-02-06T06:57:51Z</cp:lastPrinted>
  <dcterms:created xsi:type="dcterms:W3CDTF">2018-03-27T06:03:00Z</dcterms:created>
  <dcterms:modified xsi:type="dcterms:W3CDTF">2025-04-21T08:35:10Z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