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92305504"/>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a:solidFill>
                            <a:srgbClr val="002060"/>
                          </a:solidFill>
                          <a:latin typeface="Times New Roman" panose="02020603050405020304" pitchFamily="18" charset="0"/>
                          <a:cs typeface="Times New Roman" panose="02020603050405020304" pitchFamily="18" charset="0"/>
                        </a:rPr>
                        <a:t>111</a:t>
                      </a:r>
                      <a:endParaRPr lang="ru-RU" altLang="x-none" sz="1600" b="1" i="1" baseline="0"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21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21</a:t>
            </a:r>
            <a:r>
              <a:rPr lang="kk-KZ" altLang="ru-RU" sz="1200" b="1" dirty="0">
                <a:latin typeface="Times New Roman" panose="02020603050405020304" pitchFamily="18" charset="0"/>
                <a:cs typeface="Times New Roman" panose="02020603050405020304" pitchFamily="18" charset="0"/>
              </a:rPr>
              <a:t> сәуірге </a:t>
            </a:r>
            <a:r>
              <a:rPr lang="ru-RU" altLang="ru-RU" sz="1200" b="1" dirty="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5732517"/>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9682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024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80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a:t>
                      </a:r>
                      <a:r>
                        <a:rPr lang="en-US" sz="1000" dirty="0">
                          <a:solidFill>
                            <a:schemeClr val="tx1"/>
                          </a:solidFill>
                          <a:latin typeface="Times New Roman" panose="02020603050405020304" pitchFamily="18" charset="0"/>
                          <a:cs typeface="Times New Roman" panose="02020603050405020304" pitchFamily="18" charset="0"/>
                        </a:rPr>
                        <a:t>0</a:t>
                      </a:r>
                      <a:r>
                        <a:rPr lang="kk-KZ" sz="1000" dirty="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390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a:t>
                      </a:r>
                      <a:r>
                        <a:rPr lang="kk-KZ" sz="1000" dirty="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8215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6</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9</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22 </a:t>
            </a:r>
            <a:r>
              <a:rPr lang="kk-KZ" altLang="ru-RU" sz="1200" b="1" dirty="0">
                <a:latin typeface="Times New Roman" panose="02020603050405020304" pitchFamily="18" charset="0"/>
                <a:cs typeface="Times New Roman" panose="02020603050405020304" pitchFamily="18" charset="0"/>
              </a:rPr>
              <a:t>сәуірге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21 сәуірден 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22 сәуірге 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a:latin typeface="Times New Roman" pitchFamily="18" charset="0"/>
                <a:cs typeface="Times New Roman" pitchFamily="18" charset="0"/>
              </a:rPr>
              <a:t>      Көшпелі бұлтты, күннің екінші жартысында жаңбыр, найзағай болады. Оңтүстік-шығыстан жел соғады, күші 7-12, найзағай кезінде еіпні 15-20 м/с. Ауа температурасы түнде 8-10, күндіз 21-23 градус жылы болады. </a:t>
            </a:r>
            <a:endParaRPr lang="ru-RU" sz="1100" dirty="0">
              <a:latin typeface="Times New Roman" pitchFamily="18" charset="0"/>
              <a:cs typeface="Times New Roman" pitchFamily="18" charset="0"/>
            </a:endParaRPr>
          </a:p>
          <a:p>
            <a:pPr indent="182563" algn="just"/>
            <a:r>
              <a:rPr lang="kk-KZ" altLang="ru-RU" sz="1200" b="1" dirty="0">
                <a:latin typeface="Times New Roman" pitchFamily="18" charset="0"/>
                <a:cs typeface="Times New Roman" pitchFamily="18" charset="0"/>
              </a:rPr>
              <a:t>                                        </a:t>
            </a:r>
            <a:r>
              <a:rPr lang="en-US" altLang="ru-RU" sz="1200" b="1" dirty="0">
                <a:latin typeface="Times New Roman" pitchFamily="18" charset="0"/>
                <a:cs typeface="Times New Roman" pitchFamily="18" charset="0"/>
              </a:rPr>
              <a:t>2</a:t>
            </a:r>
            <a:r>
              <a:rPr lang="kk-KZ" altLang="ru-RU" sz="1200" b="1" dirty="0">
                <a:latin typeface="Times New Roman" pitchFamily="18" charset="0"/>
                <a:cs typeface="Times New Roman" pitchFamily="18" charset="0"/>
              </a:rPr>
              <a:t>3</a:t>
            </a:r>
            <a:r>
              <a:rPr lang="en-US"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сәуірге</a:t>
            </a:r>
            <a:endParaRPr lang="ru-RU" sz="1200" b="1" dirty="0">
              <a:latin typeface="Times New Roman" panose="02020603050405020304" pitchFamily="18" charset="0"/>
              <a:cs typeface="Times New Roman" panose="02020603050405020304" pitchFamily="18" charset="0"/>
            </a:endParaRPr>
          </a:p>
          <a:p>
            <a:pPr indent="182563" algn="just"/>
            <a:r>
              <a:rPr lang="kk-KZ" altLang="ru-RU" sz="1200" b="1" dirty="0">
                <a:latin typeface="Times New Roman" pitchFamily="18" charset="0"/>
                <a:cs typeface="Times New Roman" pitchFamily="18" charset="0"/>
              </a:rPr>
              <a:t>2025 ж. 20 сағ. 22</a:t>
            </a:r>
            <a:r>
              <a:rPr lang="en-US"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сәуірден  0</a:t>
            </a:r>
            <a:r>
              <a:rPr lang="en-US" altLang="ru-RU" sz="1200" b="1" dirty="0">
                <a:latin typeface="Times New Roman" pitchFamily="18" charset="0"/>
                <a:cs typeface="Times New Roman" pitchFamily="18" charset="0"/>
              </a:rPr>
              <a:t>8</a:t>
            </a:r>
            <a:r>
              <a:rPr lang="kk-KZ" altLang="ru-RU" sz="1200" b="1" dirty="0">
                <a:latin typeface="Times New Roman" pitchFamily="18" charset="0"/>
                <a:cs typeface="Times New Roman" pitchFamily="18" charset="0"/>
              </a:rPr>
              <a:t> сағ. </a:t>
            </a:r>
            <a:r>
              <a:rPr lang="en-US" altLang="ru-RU" sz="1200" b="1" dirty="0">
                <a:latin typeface="Times New Roman" pitchFamily="18" charset="0"/>
                <a:cs typeface="Times New Roman" pitchFamily="18" charset="0"/>
              </a:rPr>
              <a:t>2</a:t>
            </a:r>
            <a:r>
              <a:rPr lang="kk-KZ" altLang="ru-RU" sz="1200" b="1" dirty="0">
                <a:latin typeface="Times New Roman" pitchFamily="18" charset="0"/>
                <a:cs typeface="Times New Roman" pitchFamily="18" charset="0"/>
              </a:rPr>
              <a:t>3</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сәуірге дейін</a:t>
            </a:r>
            <a:endParaRPr lang="en-US" altLang="ru-RU" sz="12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Көшпелі бұлтты, жауын-шашынсыз болады</a:t>
            </a:r>
            <a:r>
              <a:rPr lang="uz-Cyrl-UZ" sz="1100" dirty="0">
                <a:latin typeface="Times New Roman" pitchFamily="18" charset="0"/>
                <a:cs typeface="Times New Roman" pitchFamily="18" charset="0"/>
              </a:rPr>
              <a:t>. Оңтүстік-шығыстан </a:t>
            </a:r>
            <a:r>
              <a:rPr lang="kk-KZ" sz="1100" dirty="0">
                <a:latin typeface="Times New Roman" pitchFamily="18" charset="0"/>
                <a:cs typeface="Times New Roman" pitchFamily="18" charset="0"/>
              </a:rPr>
              <a:t>жел соғады, күші  5-10 м/с. Ауа температурасы  10-12 градус жылы болады.</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a:solidFill>
                  <a:schemeClr val="tx1"/>
                </a:solidFill>
                <a:latin typeface="Times New Roman" panose="02020603050405020304" pitchFamily="18" charset="0"/>
                <a:cs typeface="Times New Roman" panose="02020603050405020304" pitchFamily="18" charset="0"/>
              </a:rPr>
              <a:t>22 </a:t>
            </a:r>
            <a:r>
              <a:rPr lang="ru-RU" sz="1100" dirty="0" err="1">
                <a:solidFill>
                  <a:schemeClr val="tx1"/>
                </a:solidFill>
                <a:latin typeface="Times New Roman" panose="02020603050405020304" pitchFamily="18" charset="0"/>
                <a:cs typeface="Times New Roman" panose="02020603050405020304" pitchFamily="18" charset="0"/>
              </a:rPr>
              <a:t>сәуірден</a:t>
            </a:r>
            <a:r>
              <a:rPr lang="ru-RU" sz="1100" dirty="0">
                <a:solidFill>
                  <a:schemeClr val="tx1"/>
                </a:solidFill>
                <a:latin typeface="Times New Roman" panose="02020603050405020304" pitchFamily="18" charset="0"/>
                <a:cs typeface="Times New Roman" panose="02020603050405020304" pitchFamily="18" charset="0"/>
              </a:rPr>
              <a:t>, </a:t>
            </a:r>
            <a:r>
              <a:rPr lang="en-US" sz="1100" dirty="0">
                <a:solidFill>
                  <a:schemeClr val="tx1"/>
                </a:solidFill>
                <a:latin typeface="Times New Roman" panose="02020603050405020304" pitchFamily="18" charset="0"/>
                <a:cs typeface="Times New Roman" panose="02020603050405020304" pitchFamily="18" charset="0"/>
              </a:rPr>
              <a:t>2</a:t>
            </a:r>
            <a:r>
              <a:rPr lang="kk-KZ" sz="1100" dirty="0">
                <a:solidFill>
                  <a:schemeClr val="tx1"/>
                </a:solidFill>
                <a:latin typeface="Times New Roman" panose="02020603050405020304" pitchFamily="18" charset="0"/>
                <a:cs typeface="Times New Roman" panose="02020603050405020304" pitchFamily="18" charset="0"/>
              </a:rPr>
              <a:t>3</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сәуірге қараған 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 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көтеріңкі 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23</a:t>
            </a:r>
          </a:p>
          <a:p>
            <a:pPr algn="just"/>
            <a:r>
              <a:rPr lang="ru-RU" altLang="ru-RU" sz="1200" dirty="0">
                <a:solidFill>
                  <a:srgbClr val="000000"/>
                </a:solidFill>
                <a:latin typeface="Times New Roman" panose="02020603050405020304" pitchFamily="18" charset="0"/>
                <a:cs typeface="Times New Roman" panose="02020603050405020304" pitchFamily="18" charset="0"/>
              </a:rPr>
              <a:t>№ 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алаңы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p>
          <a:p>
            <a:pPr algn="just"/>
            <a:r>
              <a:rPr lang="ru-RU" altLang="ru-RU" sz="1200" dirty="0">
                <a:solidFill>
                  <a:srgbClr val="000000"/>
                </a:solidFill>
                <a:latin typeface="Times New Roman" panose="02020603050405020304" pitchFamily="18" charset="0"/>
                <a:cs typeface="Times New Roman" panose="02020603050405020304" pitchFamily="18" charset="0"/>
              </a:rPr>
              <a:t>№ 5-ш / қ Самал-3</a:t>
            </a:r>
          </a:p>
          <a:p>
            <a:pPr algn="just"/>
            <a:r>
              <a:rPr lang="ru-RU" altLang="ru-RU" sz="1200" dirty="0">
                <a:solidFill>
                  <a:srgbClr val="000000"/>
                </a:solidFill>
                <a:latin typeface="Times New Roman" panose="02020603050405020304" pitchFamily="18" charset="0"/>
                <a:cs typeface="Times New Roman" panose="02020603050405020304" pitchFamily="18" charset="0"/>
              </a:rPr>
              <a:t>№ 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Метеорологиялық</a:t>
                        </a:r>
                        <a:r>
                          <a:rPr lang="kk-KZ" altLang="en-US" sz="800" baseline="0" dirty="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lang="kk-KZ" sz="800" dirty="0">
                            <a:latin typeface="Times New Roman" panose="02020603050405020304" pitchFamily="18" charset="0"/>
                            <a:cs typeface="Times New Roman" panose="02020603050405020304" pitchFamily="18" charset="0"/>
                          </a:rPr>
                          <a:t>52</a:t>
                        </a:r>
                        <a:r>
                          <a:rPr sz="80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53</a:t>
                        </a:r>
                        <a:r>
                          <a:rPr sz="80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omp_uko@meteo.kz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54-09-75</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lmzps_uko@meteo.kz</a:t>
                        </a:r>
                        <a:r>
                          <a:rPr lang="kk-KZ"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Шымкент қ., </a:t>
              </a:r>
              <a:r>
                <a:rPr lang="ru-RU" altLang="ru-RU" sz="1000" i="1" dirty="0" err="1">
                  <a:latin typeface="Times New Roman" panose="02020603050405020304" pitchFamily="18" charset="0"/>
                  <a:cs typeface="Times New Roman" panose="02020603050405020304" pitchFamily="18" charset="0"/>
                </a:rPr>
                <a:t>Жылқышиев</a:t>
              </a:r>
              <a:r>
                <a:rPr lang="ru-RU" altLang="ru-RU" sz="1000" i="1" dirty="0">
                  <a:latin typeface="Times New Roman" panose="02020603050405020304" pitchFamily="18" charset="0"/>
                  <a:cs typeface="Times New Roman" panose="02020603050405020304" pitchFamily="18" charset="0"/>
                </a:rPr>
                <a:t>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latin typeface="Times New Roman" panose="02020603050405020304" pitchFamily="18" charset="0"/>
                <a:cs typeface="Times New Roman" panose="02020603050405020304" pitchFamily="18" charset="0"/>
              </a:rPr>
              <a:t>Матегова</a:t>
            </a:r>
            <a:r>
              <a:rPr lang="ru-RU" altLang="ru-RU" sz="1200" b="1" i="1" dirty="0">
                <a:latin typeface="Times New Roman" panose="02020603050405020304" pitchFamily="18" charset="0"/>
                <a:cs typeface="Times New Roman" panose="02020603050405020304" pitchFamily="18" charset="0"/>
              </a:rPr>
              <a:t> Е</a:t>
            </a:r>
            <a:r>
              <a:rPr lang="ru-RU" sz="1200" b="1" i="1" dirty="0">
                <a:latin typeface="Times New Roman" panose="02020603050405020304" pitchFamily="18" charset="0"/>
                <a:cs typeface="Times New Roman" panose="02020603050405020304" pitchFamily="18" charset="0"/>
              </a:rPr>
              <a:t>./</a:t>
            </a:r>
            <a:r>
              <a:rPr lang="ru-RU" sz="1200" b="1" i="1" dirty="0" err="1">
                <a:latin typeface="Times New Roman" panose="02020603050405020304" pitchFamily="18" charset="0"/>
                <a:cs typeface="Times New Roman" panose="02020603050405020304" pitchFamily="18" charset="0"/>
              </a:rPr>
              <a:t>Айтмырзаева</a:t>
            </a:r>
            <a:r>
              <a:rPr lang="ru-RU" sz="1200" b="1" i="1">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0,14 ≤ Р &lt;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0,25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13989</TotalTime>
  <Words>626</Words>
  <Application>Microsoft Office PowerPoint</Application>
  <PresentationFormat>Лист A4 (210x297 мм)</PresentationFormat>
  <Paragraphs>89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3627</cp:revision>
  <cp:lastPrinted>2021-07-01T03:56:27Z</cp:lastPrinted>
  <dcterms:created xsi:type="dcterms:W3CDTF">2018-03-27T06:03:00Z</dcterms:created>
  <dcterms:modified xsi:type="dcterms:W3CDTF">2025-04-21T08:15:34Z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