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6480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жауын-шашын (жаңбыр, қар).  Шығыстан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13-15</a:t>
            </a:r>
            <a:r>
              <a:rPr lang=""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3-8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4061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216287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18960</TotalTime>
  <Words>610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3389</cp:revision>
  <cp:lastPrinted>2021-07-01T03:56:27Z</cp:lastPrinted>
  <dcterms:created xsi:type="dcterms:W3CDTF">2018-03-27T06:03:00Z</dcterms:created>
  <dcterms:modified xsi:type="dcterms:W3CDTF">2025-04-21T08:32:37Z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