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8038893"/>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111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kumimoji="0" lang="ru-RU" altLang="zh-CN"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21 </a:t>
                      </a:r>
                      <a:r>
                        <a:rPr kumimoji="0" lang="kk-KZ" altLang="zh-CN"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сәуір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22 сәуір</a:t>
            </a:r>
          </a:p>
          <a:p>
            <a:pPr lvl="0" algn="just"/>
            <a:r>
              <a:rPr lang="kk-KZ" altLang="ru-RU" sz="1200" b="1" dirty="0">
                <a:solidFill>
                  <a:prstClr val="black"/>
                </a:solidFill>
                <a:latin typeface="Times New Roman" panose="02020603050405020304" pitchFamily="18" charset="0"/>
                <a:cs typeface="Times New Roman" panose="02020603050405020304" pitchFamily="18" charset="0"/>
              </a:rPr>
              <a:t>         21 сәуір 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22 </a:t>
            </a:r>
            <a:r>
              <a:rPr lang="kk-KZ" sz="1200" b="1" dirty="0">
                <a:solidFill>
                  <a:prstClr val="black"/>
                </a:solidFill>
                <a:latin typeface="Times New Roman" panose="02020603050405020304" pitchFamily="18" charset="0"/>
                <a:cs typeface="Times New Roman" panose="02020603050405020304" pitchFamily="18" charset="0"/>
              </a:rPr>
              <a:t>сәуір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жауын-шашынсыз</a:t>
            </a:r>
            <a:r>
              <a:rPr lang="ru-RU" sz="1200" dirty="0">
                <a:solidFill>
                  <a:prstClr val="black"/>
                </a:solidFill>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rPr>
              <a:t>Оң</a:t>
            </a:r>
            <a:r>
              <a:rPr lang="kk-KZ" sz="1200" dirty="0">
                <a:latin typeface="Times New Roman" panose="02020603050405020304" pitchFamily="18" charset="0"/>
                <a:cs typeface="Times New Roman" panose="02020603050405020304" pitchFamily="18" charset="0"/>
              </a:rPr>
              <a:t>т</a:t>
            </a:r>
            <a:r>
              <a:rPr lang="ru-RU" sz="1200" dirty="0" err="1">
                <a:latin typeface="Times New Roman" panose="02020603050405020304" pitchFamily="18" charset="0"/>
                <a:cs typeface="Times New Roman" panose="02020603050405020304" pitchFamily="18" charset="0"/>
              </a:rPr>
              <a:t>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күндіз</a:t>
            </a:r>
            <a:r>
              <a:rPr lang="ru-RU" sz="1200">
                <a:latin typeface="Times New Roman" panose="02020603050405020304" pitchFamily="18" charset="0"/>
                <a:cs typeface="Times New Roman" panose="02020603050405020304" pitchFamily="18" charset="0"/>
              </a:rPr>
              <a:t> 24-26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a:solidFill>
                  <a:prstClr val="black"/>
                </a:solidFill>
                <a:latin typeface="Times New Roman" panose="02020603050405020304" pitchFamily="18" charset="0"/>
                <a:cs typeface="Times New Roman" panose="02020603050405020304" pitchFamily="18" charset="0"/>
              </a:rPr>
              <a:t>23 сәуір</a:t>
            </a:r>
          </a:p>
          <a:p>
            <a:pPr lvl="0" algn="just"/>
            <a:r>
              <a:rPr lang="kk-KZ" sz="1200" b="1" dirty="0">
                <a:solidFill>
                  <a:prstClr val="black"/>
                </a:solidFill>
                <a:latin typeface="Times New Roman" panose="02020603050405020304" pitchFamily="18" charset="0"/>
                <a:cs typeface="Times New Roman" panose="02020603050405020304" pitchFamily="18" charset="0"/>
              </a:rPr>
              <a:t> 22 сәуір </a:t>
            </a:r>
            <a:r>
              <a:rPr lang="kk-KZ" sz="1200" b="1" dirty="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23 сәуір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 жел соғады күші 9-14 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10-12 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6596440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0,1</a:t>
                      </a:r>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r>
                        <a:rPr lang="en-US" sz="1100" b="0" i="0" u="none" strike="noStrike" dirty="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43</a:t>
                      </a:r>
                      <a:r>
                        <a:rPr lang="en-US" sz="1100" b="0" i="0" u="none" strike="noStrike" dirty="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2</a:t>
                      </a:r>
                      <a:r>
                        <a:rPr lang="en-US" sz="1100" b="0" i="0" u="none" strike="noStrike" dirty="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564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0,1</a:t>
                      </a:r>
                      <a:r>
                        <a:rPr lang="ru-RU" sz="1100" b="0" i="0" u="none" strike="noStrike" dirty="0">
                          <a:solidFill>
                            <a:srgbClr val="000000"/>
                          </a:solidFill>
                          <a:effectLst/>
                          <a:latin typeface="Calibri" panose="020F0502020204030204" pitchFamily="34"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a:solidFill>
                  <a:srgbClr val="000000"/>
                </a:solidFill>
                <a:latin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23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23396</TotalTime>
  <Words>619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4689</cp:revision>
  <cp:lastPrinted>2021-07-01T07:38:07Z</cp:lastPrinted>
  <dcterms:created xsi:type="dcterms:W3CDTF">2018-03-27T06:03:00Z</dcterms:created>
  <dcterms:modified xsi:type="dcterms:W3CDTF">2025-04-21T07:39:07Z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