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71943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453274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22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21 сәуір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a:latin typeface="Times New Roman" pitchFamily="18" charset="0"/>
                <a:cs typeface="Times New Roman" pitchFamily="18" charset="0"/>
              </a:rPr>
              <a:t>К</a:t>
            </a:r>
            <a:r>
              <a:rPr lang="kk-KZ" sz="1100" dirty="0">
                <a:solidFill>
                  <a:srgbClr val="000000"/>
                </a:solidFill>
                <a:latin typeface="Times New Roman"/>
              </a:rPr>
              <a:t>өшпелі бұлтты, күндіз аздаған жаңбыр, найзағай. Жел оңтүстік-батыстан соғады, күші 7-12 м/с. Ауа температурасы түнде 8-10, күндіз 25-27 градус жылы.</a:t>
            </a:r>
          </a:p>
          <a:p>
            <a:pPr lvl="0" indent="144000" algn="just"/>
            <a:endPar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23 с</a:t>
            </a:r>
            <a:r>
              <a:rPr lang="kk-KZ" sz="1200" b="1" dirty="0">
                <a:solidFill>
                  <a:srgbClr val="000000"/>
                </a:solidFill>
                <a:latin typeface="Times New Roman" pitchFamily="18" charset="0"/>
                <a:cs typeface="Times New Roman" pitchFamily="18" charset="0"/>
                <a:sym typeface="+mn-ea"/>
              </a:rPr>
              <a:t>әуірге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22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жаңбыр. </a:t>
            </a:r>
            <a:r>
              <a:rPr lang="kk-KZ" sz="1100" dirty="0">
                <a:latin typeface="Times New Roman" panose="02020603050405020304" pitchFamily="18" charset="0"/>
                <a:cs typeface="Times New Roman" panose="02020603050405020304" pitchFamily="18" charset="0"/>
              </a:rPr>
              <a:t>Жел оңтүстік-шығ</a:t>
            </a:r>
            <a:r>
              <a:rPr lang="ru-RU" sz="1100" dirty="0" err="1">
                <a:latin typeface="Times New Roman" pitchFamily="18" charset="0"/>
                <a:cs typeface="Times New Roman" pitchFamily="18" charset="0"/>
              </a:rPr>
              <a:t>ыстан</a:t>
            </a:r>
            <a:r>
              <a:rPr lang="ru-RU" sz="1100" dirty="0">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kk-KZ" sz="1100" dirty="0">
                <a:latin typeface="Times New Roman" pitchFamily="18" charset="0"/>
                <a:cs typeface="Times New Roman" pitchFamily="18" charset="0"/>
              </a:rPr>
              <a:t> 10-12 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22 сәуір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31237</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6165</cp:revision>
  <cp:lastPrinted>2021-07-01T03:56:27Z</cp:lastPrinted>
  <dcterms:created xsi:type="dcterms:W3CDTF">2018-03-27T06:03:00Z</dcterms:created>
  <dcterms:modified xsi:type="dcterms:W3CDTF">2025-04-21T07:02:00Z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