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504037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апреля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6263249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22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23 апреля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Небольшая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апреля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24 апреля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Небольшая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090947158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Баймаганбетова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14930</TotalTime>
  <Words>569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3517</cp:revision>
  <cp:lastPrinted>2021-07-01T03:56:27Z</cp:lastPrinted>
  <dcterms:created xsi:type="dcterms:W3CDTF">2018-03-27T06:03:00Z</dcterms:created>
  <dcterms:modified xsi:type="dcterms:W3CDTF">2025-04-22T06:51:46Z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