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34D7B038-5A4B-4DC5-AB8C-52682C08F7F9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1590083726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2F4D4A-45B2-4E59-AE2A-34C4AF10826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EADF7C-7320-4033-9E7C-258A76CB68B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D2819A-D473-46C4-906F-177DFE1F837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794D21-E158-4883-9F51-6E987726A9C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37E5A8-361F-45A0-937F-97D252AC72F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47047C-B2AB-4E4F-861E-96813735C2F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02949B-8B53-4FFF-B5BD-86248DE71EC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6B029D-E922-4FA7-9A40-942C863EE53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25DDBE-3955-4886-B576-3961ACAC953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A1BEDA-F83A-4EE2-91B9-BF3ADEFB5C9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0D1E64-6515-4D91-A356-D81CD073217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D5573673-1D7C-4BF3-9051-601447F02A7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6075" y="2554288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112</a:t>
            </a: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ru-RU" altLang="zh-CN" sz="1400" b="1" i="1" dirty="0" smtClean="0">
                <a:solidFill>
                  <a:srgbClr val="002060"/>
                </a:solidFill>
                <a:cs typeface="宋体"/>
              </a:rPr>
              <a:t>22</a:t>
            </a:r>
            <a:r>
              <a:rPr lang="en-US" altLang="zh-CN" sz="1400" b="1" i="1" dirty="0" smtClean="0">
                <a:solidFill>
                  <a:srgbClr val="002060"/>
                </a:solidFill>
                <a:cs typeface="宋体"/>
              </a:rPr>
              <a:t>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апреля 2025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27588" y="115888"/>
            <a:ext cx="4948237" cy="2000548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23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апреля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22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апреля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23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апреля</a:t>
            </a:r>
          </a:p>
          <a:p>
            <a:pPr algn="just"/>
            <a:r>
              <a:rPr lang="ru-RU" dirty="0">
                <a:solidFill>
                  <a:schemeClr val="tx1"/>
                </a:solidFill>
              </a:rPr>
              <a:t>П</a:t>
            </a:r>
            <a:r>
              <a:rPr lang="ru-RU" dirty="0" smtClean="0">
                <a:solidFill>
                  <a:schemeClr val="tx1"/>
                </a:solidFill>
              </a:rPr>
              <a:t>еременная </a:t>
            </a:r>
            <a:r>
              <a:rPr lang="ru-RU" dirty="0">
                <a:solidFill>
                  <a:schemeClr val="tx1"/>
                </a:solidFill>
              </a:rPr>
              <a:t>облачность, </a:t>
            </a:r>
            <a:r>
              <a:rPr lang="kk-KZ" dirty="0">
                <a:solidFill>
                  <a:schemeClr val="tx1"/>
                </a:solidFill>
              </a:rPr>
              <a:t>днем</a:t>
            </a:r>
            <a:r>
              <a:rPr lang="ru-RU" dirty="0">
                <a:solidFill>
                  <a:schemeClr val="tx1"/>
                </a:solidFill>
              </a:rPr>
              <a:t> кратковременный дождь. Ветер </a:t>
            </a:r>
            <a:r>
              <a:rPr lang="kk-KZ" dirty="0">
                <a:solidFill>
                  <a:schemeClr val="tx1"/>
                </a:solidFill>
              </a:rPr>
              <a:t>восточный</a:t>
            </a:r>
            <a:r>
              <a:rPr lang="ru-RU" dirty="0">
                <a:solidFill>
                  <a:schemeClr val="tx1"/>
                </a:solidFill>
              </a:rPr>
              <a:t> 3-8 м/с. Температура воздуха ночью </a:t>
            </a:r>
            <a:r>
              <a:rPr lang="kk-KZ" dirty="0">
                <a:solidFill>
                  <a:schemeClr val="tx1"/>
                </a:solidFill>
              </a:rPr>
              <a:t>8-10</a:t>
            </a:r>
            <a:r>
              <a:rPr lang="ru-RU" dirty="0">
                <a:solidFill>
                  <a:schemeClr val="tx1"/>
                </a:solidFill>
              </a:rPr>
              <a:t>, днем </a:t>
            </a:r>
            <a:r>
              <a:rPr lang="kk-KZ" dirty="0">
                <a:solidFill>
                  <a:schemeClr val="tx1"/>
                </a:solidFill>
              </a:rPr>
              <a:t>20-22 </a:t>
            </a:r>
            <a:r>
              <a:rPr lang="ru-RU" dirty="0">
                <a:solidFill>
                  <a:schemeClr val="tx1"/>
                </a:solidFill>
              </a:rPr>
              <a:t>тепла</a:t>
            </a:r>
            <a:r>
              <a:rPr lang="ru-RU" dirty="0" smtClean="0">
                <a:solidFill>
                  <a:schemeClr val="tx1"/>
                </a:solidFill>
              </a:rPr>
              <a:t>.</a:t>
            </a:r>
            <a:endParaRPr lang="ru-RU" sz="1100" dirty="0">
              <a:solidFill>
                <a:schemeClr val="tx1"/>
              </a:solidFill>
            </a:endParaRPr>
          </a:p>
          <a:p>
            <a:pPr algn="just"/>
            <a:endParaRPr lang="ru-RU" sz="1100" dirty="0">
              <a:solidFill>
                <a:schemeClr val="tx1"/>
              </a:solidFill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на 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24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апреля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23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апреля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24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апреля</a:t>
            </a: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Переменная облачность, без осадков. Ветер </a:t>
            </a:r>
            <a:r>
              <a:rPr lang="ru-RU" sz="1100" dirty="0" smtClean="0">
                <a:solidFill>
                  <a:schemeClr val="tx1"/>
                </a:solidFill>
              </a:rPr>
              <a:t>западный 3-8 </a:t>
            </a:r>
            <a:r>
              <a:rPr lang="ru-RU" sz="1100" dirty="0">
                <a:solidFill>
                  <a:schemeClr val="tx1"/>
                </a:solidFill>
              </a:rPr>
              <a:t>м/с. Температура воздуха </a:t>
            </a:r>
            <a:r>
              <a:rPr lang="ru-RU" sz="1100" dirty="0" smtClean="0">
                <a:solidFill>
                  <a:schemeClr val="tx1"/>
                </a:solidFill>
              </a:rPr>
              <a:t>8-10 </a:t>
            </a:r>
            <a:r>
              <a:rPr lang="ru-RU" sz="1100" dirty="0">
                <a:solidFill>
                  <a:schemeClr val="tx1"/>
                </a:solidFill>
              </a:rPr>
              <a:t>тепла.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17530033"/>
              </p:ext>
            </p:extLst>
          </p:nvPr>
        </p:nvGraphicFramePr>
        <p:xfrm>
          <a:off x="4826000" y="6381327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10463131"/>
              </p:ext>
            </p:extLst>
          </p:nvPr>
        </p:nvGraphicFramePr>
        <p:xfrm>
          <a:off x="4818063" y="4046538"/>
          <a:ext cx="4937125" cy="2118043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096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96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0.6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1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114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0.4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84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1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2695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60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293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4382" name="Группа 1"/>
          <p:cNvGrpSpPr>
            <a:grpSpLocks/>
          </p:cNvGrpSpPr>
          <p:nvPr/>
        </p:nvGrpSpPr>
        <p:grpSpPr bwMode="auto">
          <a:xfrm>
            <a:off x="4826000" y="2305050"/>
            <a:ext cx="4951413" cy="1795463"/>
            <a:chOff x="4826578" y="2293128"/>
            <a:chExt cx="4950836" cy="1795330"/>
          </a:xfrm>
        </p:grpSpPr>
        <p:sp>
          <p:nvSpPr>
            <p:cNvPr id="21" name="TextBox 13"/>
            <p:cNvSpPr txBox="1">
              <a:spLocks noChangeArrowheads="1"/>
            </p:cNvSpPr>
            <p:nvPr/>
          </p:nvSpPr>
          <p:spPr bwMode="auto">
            <a:xfrm>
              <a:off x="4834515" y="2293128"/>
              <a:ext cx="4941311" cy="1015925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Сутки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23</a:t>
              </a:r>
              <a:r>
                <a:rPr 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 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апреля,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ночью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24</a:t>
              </a:r>
              <a:r>
                <a:rPr 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 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апреля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метеорологические условия будут способствовать </a:t>
              </a:r>
              <a:r>
                <a:rPr lang="kk-KZ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рассеиванию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загрязняющих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веществ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атмосфере города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.</a:t>
              </a:r>
              <a:endPara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endParaRPr>
            </a:p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целом по городу ожидается </a:t>
              </a:r>
              <a:r>
                <a:rPr lang="ru-RU" altLang="en-US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пониженный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уровень загрязнения воздуха.</a:t>
              </a:r>
            </a:p>
          </p:txBody>
        </p:sp>
        <p:sp>
          <p:nvSpPr>
            <p:cNvPr id="14384" name="Прямоугольник 21"/>
            <p:cNvSpPr>
              <a:spLocks noChangeArrowheads="1"/>
            </p:cNvSpPr>
            <p:nvPr/>
          </p:nvSpPr>
          <p:spPr bwMode="auto">
            <a:xfrm>
              <a:off x="4826578" y="3618558"/>
              <a:ext cx="4950836" cy="469900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Состояние атмосферного воздуха  г. Алматы</a:t>
              </a:r>
            </a:p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за 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22</a:t>
              </a:r>
              <a:r>
                <a:rPr 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 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апреля </a:t>
              </a: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2024 года </a:t>
              </a:r>
            </a:p>
          </p:txBody>
        </p:sp>
        <p:sp>
          <p:nvSpPr>
            <p:cNvPr id="14" name="TextBox 13"/>
            <p:cNvSpPr txBox="1">
              <a:spLocks noChangeArrowheads="1"/>
            </p:cNvSpPr>
            <p:nvPr/>
          </p:nvSpPr>
          <p:spPr bwMode="auto">
            <a:xfrm>
              <a:off x="4834515" y="3342388"/>
              <a:ext cx="4941311" cy="276205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  <a:defRPr/>
              </a:pPr>
              <a:r>
                <a:rPr lang="ru-RU" dirty="0">
                  <a:solidFill>
                    <a:schemeClr val="tx1"/>
                  </a:solidFill>
                  <a:cs typeface="Times New Roman" pitchFamily="18" charset="0"/>
                </a:rPr>
                <a:t>Предупреждение 1, 2, 3 степени НМУ отсутствует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(а): 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Медеуова Г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.А. /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Бакбергенкызы Х.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24598</TotalTime>
  <Words>721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5811</cp:revision>
  <cp:lastPrinted>2021-07-01T09:11:30Z</cp:lastPrinted>
  <dcterms:created xsi:type="dcterms:W3CDTF">2018-03-27T06:03:00Z</dcterms:created>
  <dcterms:modified xsi:type="dcterms:W3CDTF">2025-04-22T06:45:01Z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