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8957774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западный 3-8 м/с. Температура воздуха ночью 9-11,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804185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4681</TotalTime>
  <Words>546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666</cp:revision>
  <cp:lastPrinted>2021-07-01T03:56:27Z</cp:lastPrinted>
  <dcterms:created xsi:type="dcterms:W3CDTF">2024-09-22T07:48:17Z</dcterms:created>
  <dcterms:modified xsi:type="dcterms:W3CDTF">2025-04-22T08:19:58Z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