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2551000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112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23 апреля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Переменная облачность, без осадков. Ветер 7-12 м/с. Температура воздуха ночью 11-13, днем 22-24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23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24 апреля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5-7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апреля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7409880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0.791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22664</TotalTime>
  <Words>594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3591</cp:revision>
  <cp:lastPrinted>2021-07-01T03:56:27Z</cp:lastPrinted>
  <dcterms:created xsi:type="dcterms:W3CDTF">2018-03-27T06:03:00Z</dcterms:created>
  <dcterms:modified xsi:type="dcterms:W3CDTF">2025-04-22T05:30:52Z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