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90679449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112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2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/>
              <a:t>2 </a:t>
            </a:r>
            <a:r>
              <a:rPr lang="ru-RU" dirty="0"/>
              <a:t>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 с переходом на северо-западный ночью 3-8, днем 9-14 м/с. Температура воздуха ночью 11-13, днем 22-24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5-10 м/с. Температура воздуха 3-5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kk-KZ" dirty="0"/>
              <a:t>Ночью </a:t>
            </a:r>
            <a:r>
              <a:rPr lang="kk-KZ" b="1" dirty="0"/>
              <a:t>23 апреля </a:t>
            </a:r>
            <a:r>
              <a:rPr lang="kk-KZ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lang="kk-KZ" dirty="0"/>
              <a:t>ночью </a:t>
            </a:r>
            <a:r>
              <a:rPr lang="kk-KZ" b="1" dirty="0"/>
              <a:t>23 апреля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kk-KZ" b="1" dirty="0"/>
              <a:t>повышенный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68402993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654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37</cp:revision>
  <dcterms:modified xsi:type="dcterms:W3CDTF">2025-04-22T08:15:46Z</dcterms:modified>
</cp:coreProperties>
</file>