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1974" y="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29263095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№112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апреля 2025 года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6" y="380411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22 апреля 2025  года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23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Переменная облачность, без осадков. Ветер юго-восточный 3-8 м/с. Температура воздуха ночью 3-5°, днем 15-17° 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</a:t>
            </a:r>
          </a:p>
          <a:p>
            <a:pPr lvl="0" indent="177800"/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юго-восточный 3-8 м/с. Температура воздуха 3-5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42362" y="2403278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36052" y="3331890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74582369"/>
              </p:ext>
            </p:extLst>
          </p:nvPr>
        </p:nvGraphicFramePr>
        <p:xfrm>
          <a:off x="5003582" y="4273331"/>
          <a:ext cx="4691064" cy="18159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1766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0,353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0,645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проспект Абая,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 «А»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Жиембаева Д.А. / Назарханова А.С.</a:t>
            </a: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vozduh2_vk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19537</TotalTime>
  <Words>632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Воздух3</cp:lastModifiedBy>
  <cp:revision>3397</cp:revision>
  <cp:lastPrinted>2021-10-14T11:15:53Z</cp:lastPrinted>
  <dcterms:created xsi:type="dcterms:W3CDTF">2018-03-27T06:03:00Z</dcterms:created>
  <dcterms:modified xsi:type="dcterms:W3CDTF">2025-04-22T07:32:02Z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