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4841796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юго-западный с переходом на северо-западный </a:t>
            </a: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20-22 тепла. 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708759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26521</TotalTime>
  <Words>596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4761</cp:revision>
  <cp:lastPrinted>2021-07-01T03:56:27Z</cp:lastPrinted>
  <dcterms:created xsi:type="dcterms:W3CDTF">2018-03-27T06:03:00Z</dcterms:created>
  <dcterms:modified xsi:type="dcterms:W3CDTF">2025-04-22T08:18:34Z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