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959594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20 ч. 23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Ветер западный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9-14 м/с. Температура воздуха ночью 4-6 тепла, днем 24-26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ночью и утром осадки (дождь, снег). Ветер северо-восточный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2-4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41792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апреля, ночью 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43258</TotalTime>
  <Words>671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6500</cp:revision>
  <cp:lastPrinted>2021-11-30T05:55:24Z</cp:lastPrinted>
  <dcterms:created xsi:type="dcterms:W3CDTF">2018-03-27T06:03:00Z</dcterms:created>
  <dcterms:modified xsi:type="dcterms:W3CDTF">2025-04-22T05:59:59Z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